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4"/>
  </p:notesMasterIdLst>
  <p:sldIdLst>
    <p:sldId id="3364" r:id="rId5"/>
    <p:sldId id="3416" r:id="rId6"/>
    <p:sldId id="4823" r:id="rId7"/>
    <p:sldId id="4822" r:id="rId8"/>
    <p:sldId id="3387" r:id="rId9"/>
    <p:sldId id="4819" r:id="rId10"/>
    <p:sldId id="4826" r:id="rId11"/>
    <p:sldId id="4827" r:id="rId12"/>
    <p:sldId id="4831" r:id="rId13"/>
    <p:sldId id="4839" r:id="rId14"/>
    <p:sldId id="4829" r:id="rId15"/>
    <p:sldId id="4830" r:id="rId16"/>
    <p:sldId id="4825" r:id="rId17"/>
    <p:sldId id="4837" r:id="rId18"/>
    <p:sldId id="4838" r:id="rId19"/>
    <p:sldId id="4828" r:id="rId20"/>
    <p:sldId id="4836" r:id="rId21"/>
    <p:sldId id="4835" r:id="rId22"/>
    <p:sldId id="4833" r:id="rId2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179441-6C1B-AB42-93A3-1CB3DCBBBB07}">
          <p14:sldIdLst>
            <p14:sldId id="3364"/>
            <p14:sldId id="3416"/>
            <p14:sldId id="4823"/>
            <p14:sldId id="4822"/>
            <p14:sldId id="3387"/>
            <p14:sldId id="4819"/>
            <p14:sldId id="4826"/>
            <p14:sldId id="4827"/>
            <p14:sldId id="4831"/>
            <p14:sldId id="4839"/>
            <p14:sldId id="4829"/>
            <p14:sldId id="4830"/>
            <p14:sldId id="4825"/>
            <p14:sldId id="4837"/>
            <p14:sldId id="4838"/>
            <p14:sldId id="4828"/>
            <p14:sldId id="4836"/>
            <p14:sldId id="4835"/>
            <p14:sldId id="4833"/>
          </p14:sldIdLst>
        </p14:section>
        <p14:section name="Default Section" id="{C5E5674C-8F49-D945-A803-3FCEA857858D}">
          <p14:sldIdLst/>
        </p14:section>
      </p14:sectionLst>
    </p:ext>
    <p:ext uri="{EFAFB233-063F-42B5-8137-9DF3F51BA10A}">
      <p15:sldGuideLst xmlns:p15="http://schemas.microsoft.com/office/powerpoint/2012/main">
        <p15:guide id="1" pos="7608" userDrawn="1">
          <p15:clr>
            <a:srgbClr val="A4A3A4"/>
          </p15:clr>
        </p15:guide>
        <p15:guide id="5" pos="7584" userDrawn="1">
          <p15:clr>
            <a:srgbClr val="A4A3A4"/>
          </p15:clr>
        </p15:guide>
        <p15:guide id="6" orient="horz" pos="2832" userDrawn="1">
          <p15:clr>
            <a:srgbClr val="A4A3A4"/>
          </p15:clr>
        </p15:guide>
        <p15:guide id="7" pos="93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956707-3FD0-D597-133A-D0ADCA0CE94A}" name="Viane Michael" initials="VM" userId="S::viane@harambee.co.za::19d951fc-e82b-4a48-ada1-40438d13240a" providerId="AD"/>
  <p188:author id="{02C4AD0E-2541-5C0D-49EC-D07E36C25DF1}" name="Sudika Sekonyela" initials="SS" userId="S::sudika@harambee.co.za::28c7edc8-aa79-4266-938d-e19bae472c28" providerId="AD"/>
  <p188:author id="{0E017A13-8A18-E174-4088-8EEEFFDA176E}" name="Mosuoe Sekonyela" initials="MS" userId="Mosuoe Sekonyela" providerId="None"/>
  <p188:author id="{E61F5F79-BEC6-EBC8-18F0-FD7F0522B767}" name="Bryony Maxwell" initials="BM" userId="S::bryony@harambee.co.za::b8328975-754b-4d19-8de7-b7c5a378eb8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Marie-Louise Funston" initials="MF" lastIdx="1" clrIdx="6">
    <p:extLst>
      <p:ext uri="{19B8F6BF-5375-455C-9EA6-DF929625EA0E}">
        <p15:presenceInfo xmlns:p15="http://schemas.microsoft.com/office/powerpoint/2012/main" userId="S::marielouise@harambee.co.za::e5fdabbf-b7c2-41df-8dff-53c2b5ca8350" providerId="AD"/>
      </p:ext>
    </p:extLst>
  </p:cmAuthor>
  <p:cmAuthor id="1" name="Paige Garbutt" initials="PG" lastIdx="18" clrIdx="0">
    <p:extLst>
      <p:ext uri="{19B8F6BF-5375-455C-9EA6-DF929625EA0E}">
        <p15:presenceInfo xmlns:p15="http://schemas.microsoft.com/office/powerpoint/2012/main" userId="S::paige@harambee.co.za::2da971fc-16cd-41de-b29d-a259f72ed99b" providerId="AD"/>
      </p:ext>
    </p:extLst>
  </p:cmAuthor>
  <p:cmAuthor id="8" name="Evan Jones" initials="EJ" lastIdx="1" clrIdx="7">
    <p:extLst>
      <p:ext uri="{19B8F6BF-5375-455C-9EA6-DF929625EA0E}">
        <p15:presenceInfo xmlns:p15="http://schemas.microsoft.com/office/powerpoint/2012/main" userId="S::evan@harambee.co.za::e678ad7a-ff80-4c31-a634-3ba3ab3b9580" providerId="AD"/>
      </p:ext>
    </p:extLst>
  </p:cmAuthor>
  <p:cmAuthor id="2" name="Bryony Maxwell" initials="BM" lastIdx="1" clrIdx="1">
    <p:extLst>
      <p:ext uri="{19B8F6BF-5375-455C-9EA6-DF929625EA0E}">
        <p15:presenceInfo xmlns:p15="http://schemas.microsoft.com/office/powerpoint/2012/main" userId="S::bryony@harambee.co.za::b8328975-754b-4d19-8de7-b7c5a378eb8a" providerId="AD"/>
      </p:ext>
    </p:extLst>
  </p:cmAuthor>
  <p:cmAuthor id="9" name="Stephen Shields" initials="SS" lastIdx="1" clrIdx="8">
    <p:extLst>
      <p:ext uri="{19B8F6BF-5375-455C-9EA6-DF929625EA0E}">
        <p15:presenceInfo xmlns:p15="http://schemas.microsoft.com/office/powerpoint/2012/main" userId="S::stephen@harambee.co.za::13028688-8386-4ec8-bd51-25014fc881bd" providerId="AD"/>
      </p:ext>
    </p:extLst>
  </p:cmAuthor>
  <p:cmAuthor id="3" name="Lebo Nke" initials="LN" lastIdx="16" clrIdx="2">
    <p:extLst>
      <p:ext uri="{19B8F6BF-5375-455C-9EA6-DF929625EA0E}">
        <p15:presenceInfo xmlns:p15="http://schemas.microsoft.com/office/powerpoint/2012/main" userId="S::lebo@harambee.co.za::bde6fdec-3779-4140-8bb2-e51c3330f1c5" providerId="AD"/>
      </p:ext>
    </p:extLst>
  </p:cmAuthor>
  <p:cmAuthor id="10" name="Viane Michaels" initials="VM" lastIdx="3" clrIdx="9">
    <p:extLst>
      <p:ext uri="{19B8F6BF-5375-455C-9EA6-DF929625EA0E}">
        <p15:presenceInfo xmlns:p15="http://schemas.microsoft.com/office/powerpoint/2012/main" userId="S::viane@harambee.co.za::19d951fc-e82b-4a48-ada1-40438d13240a" providerId="AD"/>
      </p:ext>
    </p:extLst>
  </p:cmAuthor>
  <p:cmAuthor id="4" name="Hanlie de Bod" initials="HB" lastIdx="1" clrIdx="3">
    <p:extLst>
      <p:ext uri="{19B8F6BF-5375-455C-9EA6-DF929625EA0E}">
        <p15:presenceInfo xmlns:p15="http://schemas.microsoft.com/office/powerpoint/2012/main" userId="S::hanliedb@harambee.co.za::da2c8cda-b405-4dd5-a160-1535383f8afb" providerId="AD"/>
      </p:ext>
    </p:extLst>
  </p:cmAuthor>
  <p:cmAuthor id="11" name="Marzanne Collins" initials="MC" lastIdx="1" clrIdx="10">
    <p:extLst>
      <p:ext uri="{19B8F6BF-5375-455C-9EA6-DF929625EA0E}">
        <p15:presenceInfo xmlns:p15="http://schemas.microsoft.com/office/powerpoint/2012/main" userId="S::marzanne@harambee.co.za::03828fe9-242e-4941-8a5b-d366a91524e4" providerId="AD"/>
      </p:ext>
    </p:extLst>
  </p:cmAuthor>
  <p:cmAuthor id="5" name="Sharmi Surianarain" initials="SS" lastIdx="1" clrIdx="4">
    <p:extLst>
      <p:ext uri="{19B8F6BF-5375-455C-9EA6-DF929625EA0E}">
        <p15:presenceInfo xmlns:p15="http://schemas.microsoft.com/office/powerpoint/2012/main" userId="S::sharmi@harambee.rw::788c2742-9abe-49a9-9b9b-6d029cb6f4fa" providerId="AD"/>
      </p:ext>
    </p:extLst>
  </p:cmAuthor>
  <p:cmAuthor id="6" name="Johan Beetge-Rossouw" initials="JB" lastIdx="1" clrIdx="5">
    <p:extLst>
      <p:ext uri="{19B8F6BF-5375-455C-9EA6-DF929625EA0E}">
        <p15:presenceInfo xmlns:p15="http://schemas.microsoft.com/office/powerpoint/2012/main" userId="S::johan@harambee.co.za::b6f50570-fd9b-4d53-abc8-2692d7a2d6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CE39"/>
    <a:srgbClr val="00CC66"/>
    <a:srgbClr val="FFCCFF"/>
    <a:srgbClr val="FE888B"/>
    <a:srgbClr val="FF9C00"/>
    <a:srgbClr val="FF9300"/>
    <a:srgbClr val="FEAA40"/>
    <a:srgbClr val="67FFB9"/>
    <a:srgbClr val="59DE9C"/>
    <a:srgbClr val="55E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83796-1814-4F4C-924D-AD8088EC9E2A}" v="14" vWet="18" dt="2023-01-06T08:11:42.898"/>
    <p1510:client id="{A0EE3C81-A669-7F13-EBA6-6AA3136887F9}" v="187" dt="2023-01-06T08:13:32.056"/>
    <p1510:client id="{C02E8BCE-98DB-4B34-BFEB-4D34EFE3F27B}" v="1" dt="2023-01-05T13:15:32.674"/>
    <p1510:client id="{C2200B8B-6821-C33C-2080-FB2E0C3B3608}" v="29" dt="2023-01-05T08:27:19.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7608"/>
        <p:guide pos="7584"/>
        <p:guide orient="horz" pos="2832"/>
        <p:guide pos="93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ane Michael" userId="S::viane@harambee.co.za::19d951fc-e82b-4a48-ada1-40438d13240a" providerId="AD" clId="Web-{AC0D3244-C22E-9A03-D75C-891D1E4F3BB8}"/>
    <pc:docChg chg="modSld">
      <pc:chgData name="Viane Michael" userId="S::viane@harambee.co.za::19d951fc-e82b-4a48-ada1-40438d13240a" providerId="AD" clId="Web-{AC0D3244-C22E-9A03-D75C-891D1E4F3BB8}" dt="2022-11-01T06:15:25.209" v="84" actId="20577"/>
      <pc:docMkLst>
        <pc:docMk/>
      </pc:docMkLst>
      <pc:sldChg chg="modSp">
        <pc:chgData name="Viane Michael" userId="S::viane@harambee.co.za::19d951fc-e82b-4a48-ada1-40438d13240a" providerId="AD" clId="Web-{AC0D3244-C22E-9A03-D75C-891D1E4F3BB8}" dt="2022-11-01T06:10:50.419" v="4" actId="20577"/>
        <pc:sldMkLst>
          <pc:docMk/>
          <pc:sldMk cId="3511275555" sldId="3364"/>
        </pc:sldMkLst>
        <pc:spChg chg="mod">
          <ac:chgData name="Viane Michael" userId="S::viane@harambee.co.za::19d951fc-e82b-4a48-ada1-40438d13240a" providerId="AD" clId="Web-{AC0D3244-C22E-9A03-D75C-891D1E4F3BB8}" dt="2022-11-01T06:10:50.419" v="4" actId="20577"/>
          <ac:spMkLst>
            <pc:docMk/>
            <pc:sldMk cId="3511275555" sldId="3364"/>
            <ac:spMk id="3" creationId="{9B9A9654-54B6-6C43-AD05-2AF7583A65E3}"/>
          </ac:spMkLst>
        </pc:spChg>
      </pc:sldChg>
      <pc:sldChg chg="delSp modSp">
        <pc:chgData name="Viane Michael" userId="S::viane@harambee.co.za::19d951fc-e82b-4a48-ada1-40438d13240a" providerId="AD" clId="Web-{AC0D3244-C22E-9A03-D75C-891D1E4F3BB8}" dt="2022-11-01T06:12:43.532" v="21" actId="20577"/>
        <pc:sldMkLst>
          <pc:docMk/>
          <pc:sldMk cId="4131609132" sldId="4819"/>
        </pc:sldMkLst>
        <pc:spChg chg="mod">
          <ac:chgData name="Viane Michael" userId="S::viane@harambee.co.za::19d951fc-e82b-4a48-ada1-40438d13240a" providerId="AD" clId="Web-{AC0D3244-C22E-9A03-D75C-891D1E4F3BB8}" dt="2022-11-01T06:11:36.670" v="6" actId="20577"/>
          <ac:spMkLst>
            <pc:docMk/>
            <pc:sldMk cId="4131609132" sldId="4819"/>
            <ac:spMk id="44" creationId="{BFA03BF5-37F9-85F0-FCE6-6BCD771F9D24}"/>
          </ac:spMkLst>
        </pc:spChg>
        <pc:spChg chg="mod">
          <ac:chgData name="Viane Michael" userId="S::viane@harambee.co.za::19d951fc-e82b-4a48-ada1-40438d13240a" providerId="AD" clId="Web-{AC0D3244-C22E-9A03-D75C-891D1E4F3BB8}" dt="2022-11-01T06:12:43.532" v="21" actId="20577"/>
          <ac:spMkLst>
            <pc:docMk/>
            <pc:sldMk cId="4131609132" sldId="4819"/>
            <ac:spMk id="48" creationId="{EAD4D992-8908-ADAB-D35D-E757A855CD5C}"/>
          </ac:spMkLst>
        </pc:spChg>
        <pc:picChg chg="del">
          <ac:chgData name="Viane Michael" userId="S::viane@harambee.co.za::19d951fc-e82b-4a48-ada1-40438d13240a" providerId="AD" clId="Web-{AC0D3244-C22E-9A03-D75C-891D1E4F3BB8}" dt="2022-11-01T06:11:40.952" v="7"/>
          <ac:picMkLst>
            <pc:docMk/>
            <pc:sldMk cId="4131609132" sldId="4819"/>
            <ac:picMk id="6" creationId="{C25DA9FE-FA16-A045-AC80-E63E732A0942}"/>
          </ac:picMkLst>
        </pc:picChg>
      </pc:sldChg>
      <pc:sldChg chg="modSp">
        <pc:chgData name="Viane Michael" userId="S::viane@harambee.co.za::19d951fc-e82b-4a48-ada1-40438d13240a" providerId="AD" clId="Web-{AC0D3244-C22E-9A03-D75C-891D1E4F3BB8}" dt="2022-11-01T06:15:25.209" v="84" actId="20577"/>
        <pc:sldMkLst>
          <pc:docMk/>
          <pc:sldMk cId="3807184044" sldId="4830"/>
        </pc:sldMkLst>
        <pc:spChg chg="mod">
          <ac:chgData name="Viane Michael" userId="S::viane@harambee.co.za::19d951fc-e82b-4a48-ada1-40438d13240a" providerId="AD" clId="Web-{AC0D3244-C22E-9A03-D75C-891D1E4F3BB8}" dt="2022-11-01T06:15:25.209" v="84" actId="20577"/>
          <ac:spMkLst>
            <pc:docMk/>
            <pc:sldMk cId="3807184044" sldId="4830"/>
            <ac:spMk id="110" creationId="{4E99CE5F-0D3D-6083-CCE1-0070E3A6F95E}"/>
          </ac:spMkLst>
        </pc:spChg>
      </pc:sldChg>
    </pc:docChg>
  </pc:docChgLst>
  <pc:docChgLst>
    <pc:chgData name="Viane Michael" userId="S::viane@harambee.co.za::19d951fc-e82b-4a48-ada1-40438d13240a" providerId="AD" clId="Web-{C2200B8B-6821-C33C-2080-FB2E0C3B3608}"/>
    <pc:docChg chg="modSld">
      <pc:chgData name="Viane Michael" userId="S::viane@harambee.co.za::19d951fc-e82b-4a48-ada1-40438d13240a" providerId="AD" clId="Web-{C2200B8B-6821-C33C-2080-FB2E0C3B3608}" dt="2023-01-05T08:27:19.761" v="25" actId="20577"/>
      <pc:docMkLst>
        <pc:docMk/>
      </pc:docMkLst>
      <pc:sldChg chg="modSp">
        <pc:chgData name="Viane Michael" userId="S::viane@harambee.co.za::19d951fc-e82b-4a48-ada1-40438d13240a" providerId="AD" clId="Web-{C2200B8B-6821-C33C-2080-FB2E0C3B3608}" dt="2023-01-05T08:16:30.246" v="2" actId="20577"/>
        <pc:sldMkLst>
          <pc:docMk/>
          <pc:sldMk cId="3984426339" sldId="3416"/>
        </pc:sldMkLst>
        <pc:spChg chg="mod">
          <ac:chgData name="Viane Michael" userId="S::viane@harambee.co.za::19d951fc-e82b-4a48-ada1-40438d13240a" providerId="AD" clId="Web-{C2200B8B-6821-C33C-2080-FB2E0C3B3608}" dt="2023-01-05T08:16:30.246" v="2" actId="20577"/>
          <ac:spMkLst>
            <pc:docMk/>
            <pc:sldMk cId="3984426339" sldId="3416"/>
            <ac:spMk id="45" creationId="{2C3BF637-7D1C-8543-99FD-B50AF1678124}"/>
          </ac:spMkLst>
        </pc:spChg>
      </pc:sldChg>
      <pc:sldChg chg="modSp">
        <pc:chgData name="Viane Michael" userId="S::viane@harambee.co.za::19d951fc-e82b-4a48-ada1-40438d13240a" providerId="AD" clId="Web-{C2200B8B-6821-C33C-2080-FB2E0C3B3608}" dt="2023-01-05T08:18:51.436" v="9" actId="20577"/>
        <pc:sldMkLst>
          <pc:docMk/>
          <pc:sldMk cId="4131609132" sldId="4819"/>
        </pc:sldMkLst>
        <pc:spChg chg="mod">
          <ac:chgData name="Viane Michael" userId="S::viane@harambee.co.za::19d951fc-e82b-4a48-ada1-40438d13240a" providerId="AD" clId="Web-{C2200B8B-6821-C33C-2080-FB2E0C3B3608}" dt="2023-01-05T08:18:46.171" v="6" actId="20577"/>
          <ac:spMkLst>
            <pc:docMk/>
            <pc:sldMk cId="4131609132" sldId="4819"/>
            <ac:spMk id="36" creationId="{F4434B67-FC53-BD7F-DB32-E9CA749B8DB2}"/>
          </ac:spMkLst>
        </pc:spChg>
        <pc:spChg chg="mod">
          <ac:chgData name="Viane Michael" userId="S::viane@harambee.co.za::19d951fc-e82b-4a48-ada1-40438d13240a" providerId="AD" clId="Web-{C2200B8B-6821-C33C-2080-FB2E0C3B3608}" dt="2023-01-05T08:18:51.436" v="9" actId="20577"/>
          <ac:spMkLst>
            <pc:docMk/>
            <pc:sldMk cId="4131609132" sldId="4819"/>
            <ac:spMk id="43" creationId="{A56AAC79-C8BA-A44B-B607-F896CDA5B9CA}"/>
          </ac:spMkLst>
        </pc:spChg>
      </pc:sldChg>
      <pc:sldChg chg="modSp">
        <pc:chgData name="Viane Michael" userId="S::viane@harambee.co.za::19d951fc-e82b-4a48-ada1-40438d13240a" providerId="AD" clId="Web-{C2200B8B-6821-C33C-2080-FB2E0C3B3608}" dt="2023-01-05T08:27:19.761" v="25" actId="20577"/>
        <pc:sldMkLst>
          <pc:docMk/>
          <pc:sldMk cId="3234319602" sldId="4825"/>
        </pc:sldMkLst>
        <pc:spChg chg="mod">
          <ac:chgData name="Viane Michael" userId="S::viane@harambee.co.za::19d951fc-e82b-4a48-ada1-40438d13240a" providerId="AD" clId="Web-{C2200B8B-6821-C33C-2080-FB2E0C3B3608}" dt="2023-01-05T08:27:19.761" v="25" actId="20577"/>
          <ac:spMkLst>
            <pc:docMk/>
            <pc:sldMk cId="3234319602" sldId="4825"/>
            <ac:spMk id="21" creationId="{DEEC334E-47B9-0C76-1AF6-8F3450E03AA3}"/>
          </ac:spMkLst>
        </pc:spChg>
        <pc:spChg chg="mod">
          <ac:chgData name="Viane Michael" userId="S::viane@harambee.co.za::19d951fc-e82b-4a48-ada1-40438d13240a" providerId="AD" clId="Web-{C2200B8B-6821-C33C-2080-FB2E0C3B3608}" dt="2023-01-05T08:21:13.361" v="11" actId="20577"/>
          <ac:spMkLst>
            <pc:docMk/>
            <pc:sldMk cId="3234319602" sldId="4825"/>
            <ac:spMk id="22" creationId="{00531692-F887-90D2-7D70-002C3798463D}"/>
          </ac:spMkLst>
        </pc:spChg>
        <pc:spChg chg="mod">
          <ac:chgData name="Viane Michael" userId="S::viane@harambee.co.za::19d951fc-e82b-4a48-ada1-40438d13240a" providerId="AD" clId="Web-{C2200B8B-6821-C33C-2080-FB2E0C3B3608}" dt="2023-01-05T08:26:00.681" v="14" actId="20577"/>
          <ac:spMkLst>
            <pc:docMk/>
            <pc:sldMk cId="3234319602" sldId="4825"/>
            <ac:spMk id="33" creationId="{23003369-2BBF-8200-0354-C6FEE5D74171}"/>
          </ac:spMkLst>
        </pc:spChg>
      </pc:sldChg>
    </pc:docChg>
  </pc:docChgLst>
  <pc:docChgLst>
    <pc:chgData name="Bryony Maxwell" userId="S::bryony@harambee.co.za::b8328975-754b-4d19-8de7-b7c5a378eb8a" providerId="AD" clId="Web-{C4F46D02-7559-D4D0-B7AE-A7A994F998F2}"/>
    <pc:docChg chg="modSld">
      <pc:chgData name="Bryony Maxwell" userId="S::bryony@harambee.co.za::b8328975-754b-4d19-8de7-b7c5a378eb8a" providerId="AD" clId="Web-{C4F46D02-7559-D4D0-B7AE-A7A994F998F2}" dt="2022-09-15T09:54:35.784" v="75" actId="20577"/>
      <pc:docMkLst>
        <pc:docMk/>
      </pc:docMkLst>
      <pc:sldChg chg="addSp modSp">
        <pc:chgData name="Bryony Maxwell" userId="S::bryony@harambee.co.za::b8328975-754b-4d19-8de7-b7c5a378eb8a" providerId="AD" clId="Web-{C4F46D02-7559-D4D0-B7AE-A7A994F998F2}" dt="2022-09-15T09:54:35.784" v="75" actId="20577"/>
        <pc:sldMkLst>
          <pc:docMk/>
          <pc:sldMk cId="4097919767" sldId="4833"/>
        </pc:sldMkLst>
        <pc:spChg chg="add mod ord">
          <ac:chgData name="Bryony Maxwell" userId="S::bryony@harambee.co.za::b8328975-754b-4d19-8de7-b7c5a378eb8a" providerId="AD" clId="Web-{C4F46D02-7559-D4D0-B7AE-A7A994F998F2}" dt="2022-09-15T09:53:29.861" v="52"/>
          <ac:spMkLst>
            <pc:docMk/>
            <pc:sldMk cId="4097919767" sldId="4833"/>
            <ac:spMk id="2" creationId="{73B629EF-EADC-F186-B6D4-925C88900F27}"/>
          </ac:spMkLst>
        </pc:spChg>
        <pc:spChg chg="mod">
          <ac:chgData name="Bryony Maxwell" userId="S::bryony@harambee.co.za::b8328975-754b-4d19-8de7-b7c5a378eb8a" providerId="AD" clId="Web-{C4F46D02-7559-D4D0-B7AE-A7A994F998F2}" dt="2022-09-15T09:54:35.784" v="75" actId="20577"/>
          <ac:spMkLst>
            <pc:docMk/>
            <pc:sldMk cId="4097919767" sldId="4833"/>
            <ac:spMk id="31" creationId="{826AA05D-0A57-855D-C74F-B528E3411A4E}"/>
          </ac:spMkLst>
        </pc:spChg>
        <pc:spChg chg="mod">
          <ac:chgData name="Bryony Maxwell" userId="S::bryony@harambee.co.za::b8328975-754b-4d19-8de7-b7c5a378eb8a" providerId="AD" clId="Web-{C4F46D02-7559-D4D0-B7AE-A7A994F998F2}" dt="2022-09-15T09:52:22.406" v="26" actId="14100"/>
          <ac:spMkLst>
            <pc:docMk/>
            <pc:sldMk cId="4097919767" sldId="4833"/>
            <ac:spMk id="65" creationId="{EA8E3A1C-3123-5995-B4DD-D3CC2CC2C45D}"/>
          </ac:spMkLst>
        </pc:spChg>
      </pc:sldChg>
      <pc:sldChg chg="addSp modSp">
        <pc:chgData name="Bryony Maxwell" userId="S::bryony@harambee.co.za::b8328975-754b-4d19-8de7-b7c5a378eb8a" providerId="AD" clId="Web-{C4F46D02-7559-D4D0-B7AE-A7A994F998F2}" dt="2022-09-15T09:50:25.372" v="23" actId="20577"/>
        <pc:sldMkLst>
          <pc:docMk/>
          <pc:sldMk cId="1634818668" sldId="4836"/>
        </pc:sldMkLst>
        <pc:spChg chg="add mod">
          <ac:chgData name="Bryony Maxwell" userId="S::bryony@harambee.co.za::b8328975-754b-4d19-8de7-b7c5a378eb8a" providerId="AD" clId="Web-{C4F46D02-7559-D4D0-B7AE-A7A994F998F2}" dt="2022-09-15T09:50:25.372" v="23" actId="20577"/>
          <ac:spMkLst>
            <pc:docMk/>
            <pc:sldMk cId="1634818668" sldId="4836"/>
            <ac:spMk id="2" creationId="{4D9D889A-C50F-B7C9-0E63-136DB6EE57E6}"/>
          </ac:spMkLst>
        </pc:spChg>
        <pc:spChg chg="mod">
          <ac:chgData name="Bryony Maxwell" userId="S::bryony@harambee.co.za::b8328975-754b-4d19-8de7-b7c5a378eb8a" providerId="AD" clId="Web-{C4F46D02-7559-D4D0-B7AE-A7A994F998F2}" dt="2022-09-15T09:50:04.871" v="0" actId="14100"/>
          <ac:spMkLst>
            <pc:docMk/>
            <pc:sldMk cId="1634818668" sldId="4836"/>
            <ac:spMk id="69" creationId="{BDAC07FF-D3B7-6A4E-C89D-489B781EA5C2}"/>
          </ac:spMkLst>
        </pc:spChg>
      </pc:sldChg>
    </pc:docChg>
  </pc:docChgLst>
  <pc:docChgLst>
    <pc:chgData name="Viane Michael" userId="S::viane@harambee.co.za::19d951fc-e82b-4a48-ada1-40438d13240a" providerId="AD" clId="Web-{FE6A5025-A0D6-4623-4F01-E20E93D7F297}"/>
    <pc:docChg chg="modSld">
      <pc:chgData name="Viane Michael" userId="S::viane@harambee.co.za::19d951fc-e82b-4a48-ada1-40438d13240a" providerId="AD" clId="Web-{FE6A5025-A0D6-4623-4F01-E20E93D7F297}" dt="2022-11-24T05:29:03.844" v="16" actId="20577"/>
      <pc:docMkLst>
        <pc:docMk/>
      </pc:docMkLst>
      <pc:sldChg chg="modSp">
        <pc:chgData name="Viane Michael" userId="S::viane@harambee.co.za::19d951fc-e82b-4a48-ada1-40438d13240a" providerId="AD" clId="Web-{FE6A5025-A0D6-4623-4F01-E20E93D7F297}" dt="2022-11-24T05:29:03.844" v="16" actId="20577"/>
        <pc:sldMkLst>
          <pc:docMk/>
          <pc:sldMk cId="4131609132" sldId="4819"/>
        </pc:sldMkLst>
        <pc:spChg chg="mod">
          <ac:chgData name="Viane Michael" userId="S::viane@harambee.co.za::19d951fc-e82b-4a48-ada1-40438d13240a" providerId="AD" clId="Web-{FE6A5025-A0D6-4623-4F01-E20E93D7F297}" dt="2022-11-24T05:29:03.844" v="16" actId="20577"/>
          <ac:spMkLst>
            <pc:docMk/>
            <pc:sldMk cId="4131609132" sldId="4819"/>
            <ac:spMk id="39" creationId="{C8F80341-54B0-92AC-69E1-87ECEAFB7DA5}"/>
          </ac:spMkLst>
        </pc:spChg>
      </pc:sldChg>
    </pc:docChg>
  </pc:docChgLst>
  <pc:docChgLst>
    <pc:chgData name="Viane Michael" userId="19d951fc-e82b-4a48-ada1-40438d13240a" providerId="ADAL" clId="{3546E0ED-6A89-4917-9782-8F6C5B89E4F8}"/>
    <pc:docChg chg="modSld">
      <pc:chgData name="Viane Michael" userId="19d951fc-e82b-4a48-ada1-40438d13240a" providerId="ADAL" clId="{3546E0ED-6A89-4917-9782-8F6C5B89E4F8}" dt="2022-11-03T13:09:06.435" v="105" actId="113"/>
      <pc:docMkLst>
        <pc:docMk/>
      </pc:docMkLst>
      <pc:sldChg chg="modSp mod">
        <pc:chgData name="Viane Michael" userId="19d951fc-e82b-4a48-ada1-40438d13240a" providerId="ADAL" clId="{3546E0ED-6A89-4917-9782-8F6C5B89E4F8}" dt="2022-11-03T12:54:56.652" v="1" actId="20577"/>
        <pc:sldMkLst>
          <pc:docMk/>
          <pc:sldMk cId="3984426339" sldId="3416"/>
        </pc:sldMkLst>
        <pc:spChg chg="mod">
          <ac:chgData name="Viane Michael" userId="19d951fc-e82b-4a48-ada1-40438d13240a" providerId="ADAL" clId="{3546E0ED-6A89-4917-9782-8F6C5B89E4F8}" dt="2022-11-03T12:54:56.652" v="1" actId="20577"/>
          <ac:spMkLst>
            <pc:docMk/>
            <pc:sldMk cId="3984426339" sldId="3416"/>
            <ac:spMk id="45" creationId="{2C3BF637-7D1C-8543-99FD-B50AF1678124}"/>
          </ac:spMkLst>
        </pc:spChg>
      </pc:sldChg>
      <pc:sldChg chg="modSp mod">
        <pc:chgData name="Viane Michael" userId="19d951fc-e82b-4a48-ada1-40438d13240a" providerId="ADAL" clId="{3546E0ED-6A89-4917-9782-8F6C5B89E4F8}" dt="2022-11-03T12:59:38.617" v="62" actId="20577"/>
        <pc:sldMkLst>
          <pc:docMk/>
          <pc:sldMk cId="3234319602" sldId="4825"/>
        </pc:sldMkLst>
        <pc:spChg chg="mod">
          <ac:chgData name="Viane Michael" userId="19d951fc-e82b-4a48-ada1-40438d13240a" providerId="ADAL" clId="{3546E0ED-6A89-4917-9782-8F6C5B89E4F8}" dt="2022-11-03T12:59:38.617" v="62" actId="20577"/>
          <ac:spMkLst>
            <pc:docMk/>
            <pc:sldMk cId="3234319602" sldId="4825"/>
            <ac:spMk id="22" creationId="{00531692-F887-90D2-7D70-002C3798463D}"/>
          </ac:spMkLst>
        </pc:spChg>
      </pc:sldChg>
      <pc:sldChg chg="modSp mod">
        <pc:chgData name="Viane Michael" userId="19d951fc-e82b-4a48-ada1-40438d13240a" providerId="ADAL" clId="{3546E0ED-6A89-4917-9782-8F6C5B89E4F8}" dt="2022-11-03T12:57:01.348" v="7" actId="20577"/>
        <pc:sldMkLst>
          <pc:docMk/>
          <pc:sldMk cId="2409563724" sldId="4827"/>
        </pc:sldMkLst>
        <pc:spChg chg="mod">
          <ac:chgData name="Viane Michael" userId="19d951fc-e82b-4a48-ada1-40438d13240a" providerId="ADAL" clId="{3546E0ED-6A89-4917-9782-8F6C5B89E4F8}" dt="2022-11-03T12:57:01.348" v="7" actId="20577"/>
          <ac:spMkLst>
            <pc:docMk/>
            <pc:sldMk cId="2409563724" sldId="4827"/>
            <ac:spMk id="43" creationId="{A56AAC79-C8BA-A44B-B607-F896CDA5B9CA}"/>
          </ac:spMkLst>
        </pc:spChg>
      </pc:sldChg>
      <pc:sldChg chg="modSp mod">
        <pc:chgData name="Viane Michael" userId="19d951fc-e82b-4a48-ada1-40438d13240a" providerId="ADAL" clId="{3546E0ED-6A89-4917-9782-8F6C5B89E4F8}" dt="2022-11-03T13:00:27.775" v="64" actId="20577"/>
        <pc:sldMkLst>
          <pc:docMk/>
          <pc:sldMk cId="2723328931" sldId="4828"/>
        </pc:sldMkLst>
        <pc:spChg chg="mod">
          <ac:chgData name="Viane Michael" userId="19d951fc-e82b-4a48-ada1-40438d13240a" providerId="ADAL" clId="{3546E0ED-6A89-4917-9782-8F6C5B89E4F8}" dt="2022-11-03T13:00:27.775" v="64" actId="20577"/>
          <ac:spMkLst>
            <pc:docMk/>
            <pc:sldMk cId="2723328931" sldId="4828"/>
            <ac:spMk id="31" creationId="{7FF2C3B5-8E96-C74D-8D3F-EB805F87045B}"/>
          </ac:spMkLst>
        </pc:spChg>
      </pc:sldChg>
      <pc:sldChg chg="modSp mod">
        <pc:chgData name="Viane Michael" userId="19d951fc-e82b-4a48-ada1-40438d13240a" providerId="ADAL" clId="{3546E0ED-6A89-4917-9782-8F6C5B89E4F8}" dt="2022-11-03T12:58:54.608" v="60" actId="6549"/>
        <pc:sldMkLst>
          <pc:docMk/>
          <pc:sldMk cId="3807184044" sldId="4830"/>
        </pc:sldMkLst>
        <pc:spChg chg="mod">
          <ac:chgData name="Viane Michael" userId="19d951fc-e82b-4a48-ada1-40438d13240a" providerId="ADAL" clId="{3546E0ED-6A89-4917-9782-8F6C5B89E4F8}" dt="2022-11-03T12:58:20.903" v="27" actId="20577"/>
          <ac:spMkLst>
            <pc:docMk/>
            <pc:sldMk cId="3807184044" sldId="4830"/>
            <ac:spMk id="3" creationId="{B58F28BA-33BC-3CD0-FEA6-813D017661E1}"/>
          </ac:spMkLst>
        </pc:spChg>
        <pc:spChg chg="mod">
          <ac:chgData name="Viane Michael" userId="19d951fc-e82b-4a48-ada1-40438d13240a" providerId="ADAL" clId="{3546E0ED-6A89-4917-9782-8F6C5B89E4F8}" dt="2022-11-03T12:58:54.608" v="60" actId="6549"/>
          <ac:spMkLst>
            <pc:docMk/>
            <pc:sldMk cId="3807184044" sldId="4830"/>
            <ac:spMk id="110" creationId="{4E99CE5F-0D3D-6083-CCE1-0070E3A6F95E}"/>
          </ac:spMkLst>
        </pc:spChg>
      </pc:sldChg>
      <pc:sldChg chg="modSp mod">
        <pc:chgData name="Viane Michael" userId="19d951fc-e82b-4a48-ada1-40438d13240a" providerId="ADAL" clId="{3546E0ED-6A89-4917-9782-8F6C5B89E4F8}" dt="2022-11-03T12:57:53.787" v="23" actId="20577"/>
        <pc:sldMkLst>
          <pc:docMk/>
          <pc:sldMk cId="665796355" sldId="4831"/>
        </pc:sldMkLst>
        <pc:spChg chg="mod">
          <ac:chgData name="Viane Michael" userId="19d951fc-e82b-4a48-ada1-40438d13240a" providerId="ADAL" clId="{3546E0ED-6A89-4917-9782-8F6C5B89E4F8}" dt="2022-11-03T12:57:16.846" v="11" actId="20577"/>
          <ac:spMkLst>
            <pc:docMk/>
            <pc:sldMk cId="665796355" sldId="4831"/>
            <ac:spMk id="43" creationId="{A56AAC79-C8BA-A44B-B607-F896CDA5B9CA}"/>
          </ac:spMkLst>
        </pc:spChg>
        <pc:spChg chg="mod">
          <ac:chgData name="Viane Michael" userId="19d951fc-e82b-4a48-ada1-40438d13240a" providerId="ADAL" clId="{3546E0ED-6A89-4917-9782-8F6C5B89E4F8}" dt="2022-11-03T12:57:53.787" v="23" actId="20577"/>
          <ac:spMkLst>
            <pc:docMk/>
            <pc:sldMk cId="665796355" sldId="4831"/>
            <ac:spMk id="56" creationId="{ACB73EB3-637C-8D31-392F-2CDFBA69FAD2}"/>
          </ac:spMkLst>
        </pc:spChg>
      </pc:sldChg>
      <pc:sldChg chg="modSp mod">
        <pc:chgData name="Viane Michael" userId="19d951fc-e82b-4a48-ada1-40438d13240a" providerId="ADAL" clId="{3546E0ED-6A89-4917-9782-8F6C5B89E4F8}" dt="2022-11-03T13:09:06.435" v="105" actId="113"/>
        <pc:sldMkLst>
          <pc:docMk/>
          <pc:sldMk cId="4097919767" sldId="4833"/>
        </pc:sldMkLst>
        <pc:spChg chg="mod">
          <ac:chgData name="Viane Michael" userId="19d951fc-e82b-4a48-ada1-40438d13240a" providerId="ADAL" clId="{3546E0ED-6A89-4917-9782-8F6C5B89E4F8}" dt="2022-11-03T13:09:06.435" v="105" actId="113"/>
          <ac:spMkLst>
            <pc:docMk/>
            <pc:sldMk cId="4097919767" sldId="4833"/>
            <ac:spMk id="31" creationId="{826AA05D-0A57-855D-C74F-B528E3411A4E}"/>
          </ac:spMkLst>
        </pc:spChg>
        <pc:spChg chg="mod">
          <ac:chgData name="Viane Michael" userId="19d951fc-e82b-4a48-ada1-40438d13240a" providerId="ADAL" clId="{3546E0ED-6A89-4917-9782-8F6C5B89E4F8}" dt="2022-11-03T13:02:00.183" v="104" actId="20577"/>
          <ac:spMkLst>
            <pc:docMk/>
            <pc:sldMk cId="4097919767" sldId="4833"/>
            <ac:spMk id="43" creationId="{A56AAC79-C8BA-A44B-B607-F896CDA5B9CA}"/>
          </ac:spMkLst>
        </pc:spChg>
      </pc:sldChg>
      <pc:sldChg chg="modSp mod">
        <pc:chgData name="Viane Michael" userId="19d951fc-e82b-4a48-ada1-40438d13240a" providerId="ADAL" clId="{3546E0ED-6A89-4917-9782-8F6C5B89E4F8}" dt="2022-11-03T13:01:17.816" v="102" actId="255"/>
        <pc:sldMkLst>
          <pc:docMk/>
          <pc:sldMk cId="1634818668" sldId="4836"/>
        </pc:sldMkLst>
        <pc:spChg chg="mod">
          <ac:chgData name="Viane Michael" userId="19d951fc-e82b-4a48-ada1-40438d13240a" providerId="ADAL" clId="{3546E0ED-6A89-4917-9782-8F6C5B89E4F8}" dt="2022-11-03T13:01:17.816" v="102" actId="255"/>
          <ac:spMkLst>
            <pc:docMk/>
            <pc:sldMk cId="1634818668" sldId="4836"/>
            <ac:spMk id="84" creationId="{80290F91-EC54-ACC7-2557-B359EF7C9047}"/>
          </ac:spMkLst>
        </pc:spChg>
      </pc:sldChg>
    </pc:docChg>
  </pc:docChgLst>
  <pc:docChgLst>
    <pc:chgData name="Viane Michael" userId="S::viane@harambee.co.za::19d951fc-e82b-4a48-ada1-40438d13240a" providerId="AD" clId="Web-{5FC89854-4F68-3D2A-E1A4-7E2F3FAC9799}"/>
    <pc:docChg chg="modSld">
      <pc:chgData name="Viane Michael" userId="S::viane@harambee.co.za::19d951fc-e82b-4a48-ada1-40438d13240a" providerId="AD" clId="Web-{5FC89854-4F68-3D2A-E1A4-7E2F3FAC9799}" dt="2022-09-15T07:18:26.718" v="289" actId="20577"/>
      <pc:docMkLst>
        <pc:docMk/>
      </pc:docMkLst>
      <pc:sldChg chg="modSp">
        <pc:chgData name="Viane Michael" userId="S::viane@harambee.co.za::19d951fc-e82b-4a48-ada1-40438d13240a" providerId="AD" clId="Web-{5FC89854-4F68-3D2A-E1A4-7E2F3FAC9799}" dt="2022-09-15T06:26:39.283" v="2" actId="20577"/>
        <pc:sldMkLst>
          <pc:docMk/>
          <pc:sldMk cId="3511275555" sldId="3364"/>
        </pc:sldMkLst>
        <pc:spChg chg="mod">
          <ac:chgData name="Viane Michael" userId="S::viane@harambee.co.za::19d951fc-e82b-4a48-ada1-40438d13240a" providerId="AD" clId="Web-{5FC89854-4F68-3D2A-E1A4-7E2F3FAC9799}" dt="2022-09-15T06:26:39.283" v="2" actId="20577"/>
          <ac:spMkLst>
            <pc:docMk/>
            <pc:sldMk cId="3511275555" sldId="3364"/>
            <ac:spMk id="3" creationId="{9B9A9654-54B6-6C43-AD05-2AF7583A65E3}"/>
          </ac:spMkLst>
        </pc:spChg>
      </pc:sldChg>
      <pc:sldChg chg="addSp modSp">
        <pc:chgData name="Viane Michael" userId="S::viane@harambee.co.za::19d951fc-e82b-4a48-ada1-40438d13240a" providerId="AD" clId="Web-{5FC89854-4F68-3D2A-E1A4-7E2F3FAC9799}" dt="2022-09-15T06:32:26.998" v="76" actId="20577"/>
        <pc:sldMkLst>
          <pc:docMk/>
          <pc:sldMk cId="501308768" sldId="3387"/>
        </pc:sldMkLst>
        <pc:spChg chg="add mod">
          <ac:chgData name="Viane Michael" userId="S::viane@harambee.co.za::19d951fc-e82b-4a48-ada1-40438d13240a" providerId="AD" clId="Web-{5FC89854-4F68-3D2A-E1A4-7E2F3FAC9799}" dt="2022-09-15T06:31:32.778" v="73" actId="20577"/>
          <ac:spMkLst>
            <pc:docMk/>
            <pc:sldMk cId="501308768" sldId="3387"/>
            <ac:spMk id="2" creationId="{1D186452-589C-813B-A499-7D15A46290A6}"/>
          </ac:spMkLst>
        </pc:spChg>
        <pc:spChg chg="mod">
          <ac:chgData name="Viane Michael" userId="S::viane@harambee.co.za::19d951fc-e82b-4a48-ada1-40438d13240a" providerId="AD" clId="Web-{5FC89854-4F68-3D2A-E1A4-7E2F3FAC9799}" dt="2022-09-15T06:32:26.998" v="76" actId="20577"/>
          <ac:spMkLst>
            <pc:docMk/>
            <pc:sldMk cId="501308768" sldId="3387"/>
            <ac:spMk id="43" creationId="{A56AAC79-C8BA-A44B-B607-F896CDA5B9CA}"/>
          </ac:spMkLst>
        </pc:spChg>
        <pc:spChg chg="mod">
          <ac:chgData name="Viane Michael" userId="S::viane@harambee.co.za::19d951fc-e82b-4a48-ada1-40438d13240a" providerId="AD" clId="Web-{5FC89854-4F68-3D2A-E1A4-7E2F3FAC9799}" dt="2022-09-15T06:30:17.072" v="43" actId="14100"/>
          <ac:spMkLst>
            <pc:docMk/>
            <pc:sldMk cId="501308768" sldId="3387"/>
            <ac:spMk id="48" creationId="{55245CE9-6C31-A836-62A9-29079700ED2E}"/>
          </ac:spMkLst>
        </pc:spChg>
        <pc:spChg chg="mod">
          <ac:chgData name="Viane Michael" userId="S::viane@harambee.co.za::19d951fc-e82b-4a48-ada1-40438d13240a" providerId="AD" clId="Web-{5FC89854-4F68-3D2A-E1A4-7E2F3FAC9799}" dt="2022-09-15T06:30:38.479" v="48" actId="20577"/>
          <ac:spMkLst>
            <pc:docMk/>
            <pc:sldMk cId="501308768" sldId="3387"/>
            <ac:spMk id="49" creationId="{C7294A03-2C07-737B-14D2-8A0CFB8D3DBA}"/>
          </ac:spMkLst>
        </pc:spChg>
        <pc:spChg chg="mod">
          <ac:chgData name="Viane Michael" userId="S::viane@harambee.co.za::19d951fc-e82b-4a48-ada1-40438d13240a" providerId="AD" clId="Web-{5FC89854-4F68-3D2A-E1A4-7E2F3FAC9799}" dt="2022-09-15T06:30:22.306" v="44" actId="14100"/>
          <ac:spMkLst>
            <pc:docMk/>
            <pc:sldMk cId="501308768" sldId="3387"/>
            <ac:spMk id="54" creationId="{D734B303-92C0-AABF-AB4B-6B8ABB695ED5}"/>
          </ac:spMkLst>
        </pc:spChg>
      </pc:sldChg>
      <pc:sldChg chg="addSp delSp modSp">
        <pc:chgData name="Viane Michael" userId="S::viane@harambee.co.za::19d951fc-e82b-4a48-ada1-40438d13240a" providerId="AD" clId="Web-{5FC89854-4F68-3D2A-E1A4-7E2F3FAC9799}" dt="2022-09-15T06:38:07.995" v="88" actId="20577"/>
        <pc:sldMkLst>
          <pc:docMk/>
          <pc:sldMk cId="4131609132" sldId="4819"/>
        </pc:sldMkLst>
        <pc:spChg chg="add del">
          <ac:chgData name="Viane Michael" userId="S::viane@harambee.co.za::19d951fc-e82b-4a48-ada1-40438d13240a" providerId="AD" clId="Web-{5FC89854-4F68-3D2A-E1A4-7E2F3FAC9799}" dt="2022-09-15T06:35:12.020" v="81"/>
          <ac:spMkLst>
            <pc:docMk/>
            <pc:sldMk cId="4131609132" sldId="4819"/>
            <ac:spMk id="32" creationId="{64B21AA6-33D0-42B0-6729-0627FC27ED4B}"/>
          </ac:spMkLst>
        </pc:spChg>
        <pc:spChg chg="mod">
          <ac:chgData name="Viane Michael" userId="S::viane@harambee.co.za::19d951fc-e82b-4a48-ada1-40438d13240a" providerId="AD" clId="Web-{5FC89854-4F68-3D2A-E1A4-7E2F3FAC9799}" dt="2022-09-15T06:36:44.039" v="85" actId="20577"/>
          <ac:spMkLst>
            <pc:docMk/>
            <pc:sldMk cId="4131609132" sldId="4819"/>
            <ac:spMk id="36" creationId="{F4434B67-FC53-BD7F-DB32-E9CA749B8DB2}"/>
          </ac:spMkLst>
        </pc:spChg>
        <pc:spChg chg="mod">
          <ac:chgData name="Viane Michael" userId="S::viane@harambee.co.za::19d951fc-e82b-4a48-ada1-40438d13240a" providerId="AD" clId="Web-{5FC89854-4F68-3D2A-E1A4-7E2F3FAC9799}" dt="2022-09-15T06:38:07.995" v="88" actId="20577"/>
          <ac:spMkLst>
            <pc:docMk/>
            <pc:sldMk cId="4131609132" sldId="4819"/>
            <ac:spMk id="43" creationId="{A56AAC79-C8BA-A44B-B607-F896CDA5B9CA}"/>
          </ac:spMkLst>
        </pc:spChg>
      </pc:sldChg>
      <pc:sldChg chg="delSp modSp">
        <pc:chgData name="Viane Michael" userId="S::viane@harambee.co.za::19d951fc-e82b-4a48-ada1-40438d13240a" providerId="AD" clId="Web-{5FC89854-4F68-3D2A-E1A4-7E2F3FAC9799}" dt="2022-09-15T06:27:29.769" v="33" actId="20577"/>
        <pc:sldMkLst>
          <pc:docMk/>
          <pc:sldMk cId="3196479999" sldId="4822"/>
        </pc:sldMkLst>
        <pc:spChg chg="mod">
          <ac:chgData name="Viane Michael" userId="S::viane@harambee.co.za::19d951fc-e82b-4a48-ada1-40438d13240a" providerId="AD" clId="Web-{5FC89854-4F68-3D2A-E1A4-7E2F3FAC9799}" dt="2022-09-15T06:27:29.769" v="33" actId="20577"/>
          <ac:spMkLst>
            <pc:docMk/>
            <pc:sldMk cId="3196479999" sldId="4822"/>
            <ac:spMk id="34" creationId="{4411FCEE-36F1-CAE7-7938-A4C765A7EBC9}"/>
          </ac:spMkLst>
        </pc:spChg>
        <pc:picChg chg="del">
          <ac:chgData name="Viane Michael" userId="S::viane@harambee.co.za::19d951fc-e82b-4a48-ada1-40438d13240a" providerId="AD" clId="Web-{5FC89854-4F68-3D2A-E1A4-7E2F3FAC9799}" dt="2022-09-15T06:26:50.564" v="3"/>
          <ac:picMkLst>
            <pc:docMk/>
            <pc:sldMk cId="3196479999" sldId="4822"/>
            <ac:picMk id="32" creationId="{F99892C0-90B6-75D7-5DBA-F02A876643B2}"/>
          </ac:picMkLst>
        </pc:picChg>
      </pc:sldChg>
      <pc:sldChg chg="modSp">
        <pc:chgData name="Viane Michael" userId="S::viane@harambee.co.za::19d951fc-e82b-4a48-ada1-40438d13240a" providerId="AD" clId="Web-{5FC89854-4F68-3D2A-E1A4-7E2F3FAC9799}" dt="2022-09-15T07:18:26.718" v="289" actId="20577"/>
        <pc:sldMkLst>
          <pc:docMk/>
          <pc:sldMk cId="3234319602" sldId="4825"/>
        </pc:sldMkLst>
        <pc:spChg chg="mod">
          <ac:chgData name="Viane Michael" userId="S::viane@harambee.co.za::19d951fc-e82b-4a48-ada1-40438d13240a" providerId="AD" clId="Web-{5FC89854-4F68-3D2A-E1A4-7E2F3FAC9799}" dt="2022-09-15T07:18:26.718" v="289" actId="20577"/>
          <ac:spMkLst>
            <pc:docMk/>
            <pc:sldMk cId="3234319602" sldId="4825"/>
            <ac:spMk id="21" creationId="{DEEC334E-47B9-0C76-1AF6-8F3450E03AA3}"/>
          </ac:spMkLst>
        </pc:spChg>
        <pc:spChg chg="mod">
          <ac:chgData name="Viane Michael" userId="S::viane@harambee.co.za::19d951fc-e82b-4a48-ada1-40438d13240a" providerId="AD" clId="Web-{5FC89854-4F68-3D2A-E1A4-7E2F3FAC9799}" dt="2022-09-15T07:16:54.356" v="272" actId="20577"/>
          <ac:spMkLst>
            <pc:docMk/>
            <pc:sldMk cId="3234319602" sldId="4825"/>
            <ac:spMk id="31" creationId="{84504CF3-F49B-DAB8-58ED-F0F1457A2183}"/>
          </ac:spMkLst>
        </pc:spChg>
        <pc:spChg chg="mod">
          <ac:chgData name="Viane Michael" userId="S::viane@harambee.co.za::19d951fc-e82b-4a48-ada1-40438d13240a" providerId="AD" clId="Web-{5FC89854-4F68-3D2A-E1A4-7E2F3FAC9799}" dt="2022-09-15T07:13:54.288" v="268" actId="20577"/>
          <ac:spMkLst>
            <pc:docMk/>
            <pc:sldMk cId="3234319602" sldId="4825"/>
            <ac:spMk id="33" creationId="{23003369-2BBF-8200-0354-C6FEE5D74171}"/>
          </ac:spMkLst>
        </pc:spChg>
      </pc:sldChg>
      <pc:sldChg chg="addSp delSp modSp">
        <pc:chgData name="Viane Michael" userId="S::viane@harambee.co.za::19d951fc-e82b-4a48-ada1-40438d13240a" providerId="AD" clId="Web-{5FC89854-4F68-3D2A-E1A4-7E2F3FAC9799}" dt="2022-09-15T07:10:45.469" v="147" actId="14100"/>
        <pc:sldMkLst>
          <pc:docMk/>
          <pc:sldMk cId="2409563724" sldId="4827"/>
        </pc:sldMkLst>
        <pc:spChg chg="add del mod">
          <ac:chgData name="Viane Michael" userId="S::viane@harambee.co.za::19d951fc-e82b-4a48-ada1-40438d13240a" providerId="AD" clId="Web-{5FC89854-4F68-3D2A-E1A4-7E2F3FAC9799}" dt="2022-09-15T07:10:17.297" v="143"/>
          <ac:spMkLst>
            <pc:docMk/>
            <pc:sldMk cId="2409563724" sldId="4827"/>
            <ac:spMk id="7" creationId="{BE157782-247A-5BE7-B539-AD77F1C8EF1B}"/>
          </ac:spMkLst>
        </pc:spChg>
        <pc:spChg chg="mod">
          <ac:chgData name="Viane Michael" userId="S::viane@harambee.co.za::19d951fc-e82b-4a48-ada1-40438d13240a" providerId="AD" clId="Web-{5FC89854-4F68-3D2A-E1A4-7E2F3FAC9799}" dt="2022-09-15T07:10:45.469" v="147" actId="14100"/>
          <ac:spMkLst>
            <pc:docMk/>
            <pc:sldMk cId="2409563724" sldId="4827"/>
            <ac:spMk id="14" creationId="{16CE4434-F811-B0FF-E70B-848346EB2B64}"/>
          </ac:spMkLst>
        </pc:spChg>
        <pc:spChg chg="mod">
          <ac:chgData name="Viane Michael" userId="S::viane@harambee.co.za::19d951fc-e82b-4a48-ada1-40438d13240a" providerId="AD" clId="Web-{5FC89854-4F68-3D2A-E1A4-7E2F3FAC9799}" dt="2022-09-15T07:08:25.278" v="127" actId="20577"/>
          <ac:spMkLst>
            <pc:docMk/>
            <pc:sldMk cId="2409563724" sldId="4827"/>
            <ac:spMk id="43" creationId="{A56AAC79-C8BA-A44B-B607-F896CDA5B9CA}"/>
          </ac:spMkLst>
        </pc:spChg>
        <pc:picChg chg="add del mod">
          <ac:chgData name="Viane Michael" userId="S::viane@harambee.co.za::19d951fc-e82b-4a48-ada1-40438d13240a" providerId="AD" clId="Web-{5FC89854-4F68-3D2A-E1A4-7E2F3FAC9799}" dt="2022-09-15T07:01:47.703" v="100"/>
          <ac:picMkLst>
            <pc:docMk/>
            <pc:sldMk cId="2409563724" sldId="4827"/>
            <ac:picMk id="12" creationId="{D3790EFF-239A-D7CB-F4B3-3499B1D64A23}"/>
          </ac:picMkLst>
        </pc:picChg>
        <pc:picChg chg="mod">
          <ac:chgData name="Viane Michael" userId="S::viane@harambee.co.za::19d951fc-e82b-4a48-ada1-40438d13240a" providerId="AD" clId="Web-{5FC89854-4F68-3D2A-E1A4-7E2F3FAC9799}" dt="2022-09-15T07:10:41.079" v="146" actId="1076"/>
          <ac:picMkLst>
            <pc:docMk/>
            <pc:sldMk cId="2409563724" sldId="4827"/>
            <ac:picMk id="1026" creationId="{33849D22-1157-DE84-7DF9-396F3930362C}"/>
          </ac:picMkLst>
        </pc:picChg>
      </pc:sldChg>
      <pc:sldChg chg="modSp">
        <pc:chgData name="Viane Michael" userId="S::viane@harambee.co.za::19d951fc-e82b-4a48-ada1-40438d13240a" providerId="AD" clId="Web-{5FC89854-4F68-3D2A-E1A4-7E2F3FAC9799}" dt="2022-09-15T07:13:29.756" v="253" actId="20577"/>
        <pc:sldMkLst>
          <pc:docMk/>
          <pc:sldMk cId="665796355" sldId="4831"/>
        </pc:sldMkLst>
        <pc:spChg chg="mod">
          <ac:chgData name="Viane Michael" userId="S::viane@harambee.co.za::19d951fc-e82b-4a48-ada1-40438d13240a" providerId="AD" clId="Web-{5FC89854-4F68-3D2A-E1A4-7E2F3FAC9799}" dt="2022-09-15T07:13:29.756" v="253" actId="20577"/>
          <ac:spMkLst>
            <pc:docMk/>
            <pc:sldMk cId="665796355" sldId="4831"/>
            <ac:spMk id="54" creationId="{5FA64888-0397-760C-267F-D223A5AED479}"/>
          </ac:spMkLst>
        </pc:spChg>
      </pc:sldChg>
    </pc:docChg>
  </pc:docChgLst>
  <pc:docChgLst>
    <pc:chgData name="Viane Michael" userId="S::viane@harambee.co.za::19d951fc-e82b-4a48-ada1-40438d13240a" providerId="AD" clId="Web-{A0EE3C81-A669-7F13-EBA6-6AA3136887F9}"/>
    <pc:docChg chg="modSld">
      <pc:chgData name="Viane Michael" userId="S::viane@harambee.co.za::19d951fc-e82b-4a48-ada1-40438d13240a" providerId="AD" clId="Web-{A0EE3C81-A669-7F13-EBA6-6AA3136887F9}" dt="2023-01-06T08:13:31.665" v="67" actId="20577"/>
      <pc:docMkLst>
        <pc:docMk/>
      </pc:docMkLst>
      <pc:sldChg chg="modSp">
        <pc:chgData name="Viane Michael" userId="S::viane@harambee.co.za::19d951fc-e82b-4a48-ada1-40438d13240a" providerId="AD" clId="Web-{A0EE3C81-A669-7F13-EBA6-6AA3136887F9}" dt="2023-01-06T08:10:35.672" v="1" actId="20577"/>
        <pc:sldMkLst>
          <pc:docMk/>
          <pc:sldMk cId="3984426339" sldId="3416"/>
        </pc:sldMkLst>
        <pc:spChg chg="mod">
          <ac:chgData name="Viane Michael" userId="S::viane@harambee.co.za::19d951fc-e82b-4a48-ada1-40438d13240a" providerId="AD" clId="Web-{A0EE3C81-A669-7F13-EBA6-6AA3136887F9}" dt="2023-01-06T08:10:35.672" v="1" actId="20577"/>
          <ac:spMkLst>
            <pc:docMk/>
            <pc:sldMk cId="3984426339" sldId="3416"/>
            <ac:spMk id="45" creationId="{2C3BF637-7D1C-8543-99FD-B50AF1678124}"/>
          </ac:spMkLst>
        </pc:spChg>
      </pc:sldChg>
      <pc:sldChg chg="addSp delSp modSp">
        <pc:chgData name="Viane Michael" userId="S::viane@harambee.co.za::19d951fc-e82b-4a48-ada1-40438d13240a" providerId="AD" clId="Web-{A0EE3C81-A669-7F13-EBA6-6AA3136887F9}" dt="2023-01-06T08:13:31.665" v="67" actId="20577"/>
        <pc:sldMkLst>
          <pc:docMk/>
          <pc:sldMk cId="2093714545" sldId="4839"/>
        </pc:sldMkLst>
        <pc:spChg chg="add mod">
          <ac:chgData name="Viane Michael" userId="S::viane@harambee.co.za::19d951fc-e82b-4a48-ada1-40438d13240a" providerId="AD" clId="Web-{A0EE3C81-A669-7F13-EBA6-6AA3136887F9}" dt="2023-01-06T08:11:44.753" v="8" actId="14100"/>
          <ac:spMkLst>
            <pc:docMk/>
            <pc:sldMk cId="2093714545" sldId="4839"/>
            <ac:spMk id="7" creationId="{465B8176-3071-CF5A-3C7F-83A05042F9B9}"/>
          </ac:spMkLst>
        </pc:spChg>
        <pc:spChg chg="add del mod">
          <ac:chgData name="Viane Michael" userId="S::viane@harambee.co.za::19d951fc-e82b-4a48-ada1-40438d13240a" providerId="AD" clId="Web-{A0EE3C81-A669-7F13-EBA6-6AA3136887F9}" dt="2023-01-06T08:12:14.693" v="12"/>
          <ac:spMkLst>
            <pc:docMk/>
            <pc:sldMk cId="2093714545" sldId="4839"/>
            <ac:spMk id="8" creationId="{F455A147-0128-68C1-3559-D0F331A2F400}"/>
          </ac:spMkLst>
        </pc:spChg>
        <pc:spChg chg="mod">
          <ac:chgData name="Viane Michael" userId="S::viane@harambee.co.za::19d951fc-e82b-4a48-ada1-40438d13240a" providerId="AD" clId="Web-{A0EE3C81-A669-7F13-EBA6-6AA3136887F9}" dt="2023-01-06T08:11:15.189" v="2" actId="14100"/>
          <ac:spMkLst>
            <pc:docMk/>
            <pc:sldMk cId="2093714545" sldId="4839"/>
            <ac:spMk id="9" creationId="{82762908-C235-AFBC-B94A-49BE6C56DCDF}"/>
          </ac:spMkLst>
        </pc:spChg>
        <pc:spChg chg="mod">
          <ac:chgData name="Viane Michael" userId="S::viane@harambee.co.za::19d951fc-e82b-4a48-ada1-40438d13240a" providerId="AD" clId="Web-{A0EE3C81-A669-7F13-EBA6-6AA3136887F9}" dt="2023-01-06T08:11:19.721" v="3" actId="14100"/>
          <ac:spMkLst>
            <pc:docMk/>
            <pc:sldMk cId="2093714545" sldId="4839"/>
            <ac:spMk id="15" creationId="{8DCF6C5C-1DD3-57FC-F66C-9692DD137DC1}"/>
          </ac:spMkLst>
        </pc:spChg>
        <pc:spChg chg="add mod">
          <ac:chgData name="Viane Michael" userId="S::viane@harambee.co.za::19d951fc-e82b-4a48-ada1-40438d13240a" providerId="AD" clId="Web-{A0EE3C81-A669-7F13-EBA6-6AA3136887F9}" dt="2023-01-06T08:13:23.899" v="64" actId="20577"/>
          <ac:spMkLst>
            <pc:docMk/>
            <pc:sldMk cId="2093714545" sldId="4839"/>
            <ac:spMk id="18" creationId="{F914A74B-CC11-113A-EB22-3497E7616ACE}"/>
          </ac:spMkLst>
        </pc:spChg>
        <pc:spChg chg="mod">
          <ac:chgData name="Viane Michael" userId="S::viane@harambee.co.za::19d951fc-e82b-4a48-ada1-40438d13240a" providerId="AD" clId="Web-{A0EE3C81-A669-7F13-EBA6-6AA3136887F9}" dt="2023-01-06T08:13:31.665" v="67" actId="20577"/>
          <ac:spMkLst>
            <pc:docMk/>
            <pc:sldMk cId="2093714545" sldId="4839"/>
            <ac:spMk id="43" creationId="{A56AAC79-C8BA-A44B-B607-F896CDA5B9CA}"/>
          </ac:spMkLst>
        </pc:spChg>
        <pc:graphicFrameChg chg="add del mod">
          <ac:chgData name="Viane Michael" userId="S::viane@harambee.co.za::19d951fc-e82b-4a48-ada1-40438d13240a" providerId="AD" clId="Web-{A0EE3C81-A669-7F13-EBA6-6AA3136887F9}" dt="2023-01-06T08:11:30.175" v="5"/>
          <ac:graphicFrameMkLst>
            <pc:docMk/>
            <pc:sldMk cId="2093714545" sldId="4839"/>
            <ac:graphicFrameMk id="6" creationId="{AF7E4592-9B18-D6F7-C820-11321F87CCC3}"/>
          </ac:graphicFrameMkLst>
        </pc:graphicFrameChg>
      </pc:sldChg>
    </pc:docChg>
  </pc:docChgLst>
  <pc:docChgLst>
    <pc:chgData name="Viane Michael" userId="S::viane@harambee.co.za::19d951fc-e82b-4a48-ada1-40438d13240a" providerId="AD" clId="Web-{0B18999D-BBBF-4EFE-04CA-43AF4BA249F6}"/>
    <pc:docChg chg="modSld">
      <pc:chgData name="Viane Michael" userId="S::viane@harambee.co.za::19d951fc-e82b-4a48-ada1-40438d13240a" providerId="AD" clId="Web-{0B18999D-BBBF-4EFE-04CA-43AF4BA249F6}" dt="2022-11-07T08:05:33.376" v="30" actId="20577"/>
      <pc:docMkLst>
        <pc:docMk/>
      </pc:docMkLst>
      <pc:sldChg chg="modSp">
        <pc:chgData name="Viane Michael" userId="S::viane@harambee.co.za::19d951fc-e82b-4a48-ada1-40438d13240a" providerId="AD" clId="Web-{0B18999D-BBBF-4EFE-04CA-43AF4BA249F6}" dt="2022-11-07T08:05:33.376" v="30" actId="20577"/>
        <pc:sldMkLst>
          <pc:docMk/>
          <pc:sldMk cId="1634818668" sldId="4836"/>
        </pc:sldMkLst>
        <pc:spChg chg="mod">
          <ac:chgData name="Viane Michael" userId="S::viane@harambee.co.za::19d951fc-e82b-4a48-ada1-40438d13240a" providerId="AD" clId="Web-{0B18999D-BBBF-4EFE-04CA-43AF4BA249F6}" dt="2022-11-07T08:05:33.376" v="30" actId="20577"/>
          <ac:spMkLst>
            <pc:docMk/>
            <pc:sldMk cId="1634818668" sldId="4836"/>
            <ac:spMk id="39" creationId="{1922B538-8C15-33A6-5085-D35172E43CBD}"/>
          </ac:spMkLst>
        </pc:spChg>
        <pc:spChg chg="mod">
          <ac:chgData name="Viane Michael" userId="S::viane@harambee.co.za::19d951fc-e82b-4a48-ada1-40438d13240a" providerId="AD" clId="Web-{0B18999D-BBBF-4EFE-04CA-43AF4BA249F6}" dt="2022-11-07T08:05:28.267" v="28" actId="20577"/>
          <ac:spMkLst>
            <pc:docMk/>
            <pc:sldMk cId="1634818668" sldId="4836"/>
            <ac:spMk id="84" creationId="{80290F91-EC54-ACC7-2557-B359EF7C9047}"/>
          </ac:spMkLst>
        </pc:spChg>
      </pc:sldChg>
    </pc:docChg>
  </pc:docChgLst>
  <pc:docChgLst>
    <pc:chgData name="Lebo Nke" userId="S::lebo@harambee.co.za::bde6fdec-3779-4140-8bb2-e51c3330f1c5" providerId="AD" clId="Web-{1825809D-5BAE-0F7D-4578-52AB2E7CA41D}"/>
    <pc:docChg chg="modSld">
      <pc:chgData name="Lebo Nke" userId="S::lebo@harambee.co.za::bde6fdec-3779-4140-8bb2-e51c3330f1c5" providerId="AD" clId="Web-{1825809D-5BAE-0F7D-4578-52AB2E7CA41D}" dt="2022-09-21T13:00:26.308" v="4" actId="1076"/>
      <pc:docMkLst>
        <pc:docMk/>
      </pc:docMkLst>
      <pc:sldChg chg="modSp">
        <pc:chgData name="Lebo Nke" userId="S::lebo@harambee.co.za::bde6fdec-3779-4140-8bb2-e51c3330f1c5" providerId="AD" clId="Web-{1825809D-5BAE-0F7D-4578-52AB2E7CA41D}" dt="2022-09-21T13:00:26.308" v="4" actId="1076"/>
        <pc:sldMkLst>
          <pc:docMk/>
          <pc:sldMk cId="2409563724" sldId="4827"/>
        </pc:sldMkLst>
        <pc:spChg chg="mod">
          <ac:chgData name="Lebo Nke" userId="S::lebo@harambee.co.za::bde6fdec-3779-4140-8bb2-e51c3330f1c5" providerId="AD" clId="Web-{1825809D-5BAE-0F7D-4578-52AB2E7CA41D}" dt="2022-09-21T13:00:19.433" v="3" actId="20577"/>
          <ac:spMkLst>
            <pc:docMk/>
            <pc:sldMk cId="2409563724" sldId="4827"/>
            <ac:spMk id="15" creationId="{8DCF6C5C-1DD3-57FC-F66C-9692DD137DC1}"/>
          </ac:spMkLst>
        </pc:spChg>
        <pc:picChg chg="mod">
          <ac:chgData name="Lebo Nke" userId="S::lebo@harambee.co.za::bde6fdec-3779-4140-8bb2-e51c3330f1c5" providerId="AD" clId="Web-{1825809D-5BAE-0F7D-4578-52AB2E7CA41D}" dt="2022-09-21T13:00:26.308" v="4" actId="1076"/>
          <ac:picMkLst>
            <pc:docMk/>
            <pc:sldMk cId="2409563724" sldId="4827"/>
            <ac:picMk id="17" creationId="{23DE5F35-8E06-49FA-F8AC-F3168A138200}"/>
          </ac:picMkLst>
        </pc:picChg>
      </pc:sldChg>
    </pc:docChg>
  </pc:docChgLst>
  <pc:docChgLst>
    <pc:chgData name="Viane Michael" userId="S::viane@harambee.co.za::19d951fc-e82b-4a48-ada1-40438d13240a" providerId="AD" clId="Web-{75F1C884-611C-B026-3B28-0E0DE1809E0A}"/>
    <pc:docChg chg="modSld">
      <pc:chgData name="Viane Michael" userId="S::viane@harambee.co.za::19d951fc-e82b-4a48-ada1-40438d13240a" providerId="AD" clId="Web-{75F1C884-611C-B026-3B28-0E0DE1809E0A}" dt="2022-12-05T08:52:51.301" v="125" actId="20577"/>
      <pc:docMkLst>
        <pc:docMk/>
      </pc:docMkLst>
      <pc:sldChg chg="modSp">
        <pc:chgData name="Viane Michael" userId="S::viane@harambee.co.za::19d951fc-e82b-4a48-ada1-40438d13240a" providerId="AD" clId="Web-{75F1C884-611C-B026-3B28-0E0DE1809E0A}" dt="2022-12-05T08:25:19.499" v="4" actId="20577"/>
        <pc:sldMkLst>
          <pc:docMk/>
          <pc:sldMk cId="3511275555" sldId="3364"/>
        </pc:sldMkLst>
        <pc:spChg chg="mod">
          <ac:chgData name="Viane Michael" userId="S::viane@harambee.co.za::19d951fc-e82b-4a48-ada1-40438d13240a" providerId="AD" clId="Web-{75F1C884-611C-B026-3B28-0E0DE1809E0A}" dt="2022-12-05T08:25:19.499" v="4" actId="20577"/>
          <ac:spMkLst>
            <pc:docMk/>
            <pc:sldMk cId="3511275555" sldId="3364"/>
            <ac:spMk id="3" creationId="{9B9A9654-54B6-6C43-AD05-2AF7583A65E3}"/>
          </ac:spMkLst>
        </pc:spChg>
      </pc:sldChg>
      <pc:sldChg chg="modSp">
        <pc:chgData name="Viane Michael" userId="S::viane@harambee.co.za::19d951fc-e82b-4a48-ada1-40438d13240a" providerId="AD" clId="Web-{75F1C884-611C-B026-3B28-0E0DE1809E0A}" dt="2022-12-05T08:38:18.110" v="111" actId="20577"/>
        <pc:sldMkLst>
          <pc:docMk/>
          <pc:sldMk cId="3984426339" sldId="3416"/>
        </pc:sldMkLst>
        <pc:spChg chg="mod">
          <ac:chgData name="Viane Michael" userId="S::viane@harambee.co.za::19d951fc-e82b-4a48-ada1-40438d13240a" providerId="AD" clId="Web-{75F1C884-611C-B026-3B28-0E0DE1809E0A}" dt="2022-12-05T08:38:18.110" v="111" actId="20577"/>
          <ac:spMkLst>
            <pc:docMk/>
            <pc:sldMk cId="3984426339" sldId="3416"/>
            <ac:spMk id="45" creationId="{2C3BF637-7D1C-8543-99FD-B50AF1678124}"/>
          </ac:spMkLst>
        </pc:spChg>
      </pc:sldChg>
      <pc:sldChg chg="modSp">
        <pc:chgData name="Viane Michael" userId="S::viane@harambee.co.za::19d951fc-e82b-4a48-ada1-40438d13240a" providerId="AD" clId="Web-{75F1C884-611C-B026-3B28-0E0DE1809E0A}" dt="2022-12-05T08:48:22.170" v="116" actId="20577"/>
        <pc:sldMkLst>
          <pc:docMk/>
          <pc:sldMk cId="4131609132" sldId="4819"/>
        </pc:sldMkLst>
        <pc:spChg chg="mod">
          <ac:chgData name="Viane Michael" userId="S::viane@harambee.co.za::19d951fc-e82b-4a48-ada1-40438d13240a" providerId="AD" clId="Web-{75F1C884-611C-B026-3B28-0E0DE1809E0A}" dt="2022-12-05T08:48:22.170" v="116" actId="20577"/>
          <ac:spMkLst>
            <pc:docMk/>
            <pc:sldMk cId="4131609132" sldId="4819"/>
            <ac:spMk id="43" creationId="{A56AAC79-C8BA-A44B-B607-F896CDA5B9CA}"/>
          </ac:spMkLst>
        </pc:spChg>
      </pc:sldChg>
      <pc:sldChg chg="modSp">
        <pc:chgData name="Viane Michael" userId="S::viane@harambee.co.za::19d951fc-e82b-4a48-ada1-40438d13240a" providerId="AD" clId="Web-{75F1C884-611C-B026-3B28-0E0DE1809E0A}" dt="2022-12-05T08:38:23.063" v="113" actId="20577"/>
        <pc:sldMkLst>
          <pc:docMk/>
          <pc:sldMk cId="3234319602" sldId="4825"/>
        </pc:sldMkLst>
        <pc:spChg chg="mod">
          <ac:chgData name="Viane Michael" userId="S::viane@harambee.co.za::19d951fc-e82b-4a48-ada1-40438d13240a" providerId="AD" clId="Web-{75F1C884-611C-B026-3B28-0E0DE1809E0A}" dt="2022-12-05T08:37:40.984" v="107" actId="20577"/>
          <ac:spMkLst>
            <pc:docMk/>
            <pc:sldMk cId="3234319602" sldId="4825"/>
            <ac:spMk id="21" creationId="{DEEC334E-47B9-0C76-1AF6-8F3450E03AA3}"/>
          </ac:spMkLst>
        </pc:spChg>
        <pc:spChg chg="mod">
          <ac:chgData name="Viane Michael" userId="S::viane@harambee.co.za::19d951fc-e82b-4a48-ada1-40438d13240a" providerId="AD" clId="Web-{75F1C884-611C-B026-3B28-0E0DE1809E0A}" dt="2022-12-05T08:38:23.063" v="113" actId="20577"/>
          <ac:spMkLst>
            <pc:docMk/>
            <pc:sldMk cId="3234319602" sldId="4825"/>
            <ac:spMk id="22" creationId="{00531692-F887-90D2-7D70-002C3798463D}"/>
          </ac:spMkLst>
        </pc:spChg>
      </pc:sldChg>
      <pc:sldChg chg="modSp">
        <pc:chgData name="Viane Michael" userId="S::viane@harambee.co.za::19d951fc-e82b-4a48-ada1-40438d13240a" providerId="AD" clId="Web-{75F1C884-611C-B026-3B28-0E0DE1809E0A}" dt="2022-12-05T08:52:51.301" v="125" actId="20577"/>
        <pc:sldMkLst>
          <pc:docMk/>
          <pc:sldMk cId="2723328931" sldId="4828"/>
        </pc:sldMkLst>
        <pc:spChg chg="mod">
          <ac:chgData name="Viane Michael" userId="S::viane@harambee.co.za::19d951fc-e82b-4a48-ada1-40438d13240a" providerId="AD" clId="Web-{75F1C884-611C-B026-3B28-0E0DE1809E0A}" dt="2022-12-05T08:52:51.301" v="125" actId="20577"/>
          <ac:spMkLst>
            <pc:docMk/>
            <pc:sldMk cId="2723328931" sldId="4828"/>
            <ac:spMk id="31" creationId="{7FF2C3B5-8E96-C74D-8D3F-EB805F87045B}"/>
          </ac:spMkLst>
        </pc:spChg>
      </pc:sldChg>
      <pc:sldChg chg="modSp">
        <pc:chgData name="Viane Michael" userId="S::viane@harambee.co.za::19d951fc-e82b-4a48-ada1-40438d13240a" providerId="AD" clId="Web-{75F1C884-611C-B026-3B28-0E0DE1809E0A}" dt="2022-12-05T08:51:12.565" v="122" actId="20577"/>
        <pc:sldMkLst>
          <pc:docMk/>
          <pc:sldMk cId="3056960276" sldId="4829"/>
        </pc:sldMkLst>
        <pc:spChg chg="mod">
          <ac:chgData name="Viane Michael" userId="S::viane@harambee.co.za::19d951fc-e82b-4a48-ada1-40438d13240a" providerId="AD" clId="Web-{75F1C884-611C-B026-3B28-0E0DE1809E0A}" dt="2022-12-05T08:51:12.565" v="122" actId="20577"/>
          <ac:spMkLst>
            <pc:docMk/>
            <pc:sldMk cId="3056960276" sldId="4829"/>
            <ac:spMk id="43" creationId="{A56AAC79-C8BA-A44B-B607-F896CDA5B9CA}"/>
          </ac:spMkLst>
        </pc:spChg>
      </pc:sldChg>
      <pc:sldChg chg="modSp">
        <pc:chgData name="Viane Michael" userId="S::viane@harambee.co.za::19d951fc-e82b-4a48-ada1-40438d13240a" providerId="AD" clId="Web-{75F1C884-611C-B026-3B28-0E0DE1809E0A}" dt="2022-12-05T08:31:48.351" v="57" actId="20577"/>
        <pc:sldMkLst>
          <pc:docMk/>
          <pc:sldMk cId="4097919767" sldId="4833"/>
        </pc:sldMkLst>
        <pc:spChg chg="mod">
          <ac:chgData name="Viane Michael" userId="S::viane@harambee.co.za::19d951fc-e82b-4a48-ada1-40438d13240a" providerId="AD" clId="Web-{75F1C884-611C-B026-3B28-0E0DE1809E0A}" dt="2022-12-05T08:31:40.976" v="54" actId="20577"/>
          <ac:spMkLst>
            <pc:docMk/>
            <pc:sldMk cId="4097919767" sldId="4833"/>
            <ac:spMk id="3" creationId="{4183735C-E60A-61C8-C1C9-A46513BBB4EE}"/>
          </ac:spMkLst>
        </pc:spChg>
        <pc:spChg chg="mod">
          <ac:chgData name="Viane Michael" userId="S::viane@harambee.co.za::19d951fc-e82b-4a48-ada1-40438d13240a" providerId="AD" clId="Web-{75F1C884-611C-B026-3B28-0E0DE1809E0A}" dt="2022-12-05T08:31:48.351" v="57" actId="20577"/>
          <ac:spMkLst>
            <pc:docMk/>
            <pc:sldMk cId="4097919767" sldId="4833"/>
            <ac:spMk id="43" creationId="{A56AAC79-C8BA-A44B-B607-F896CDA5B9CA}"/>
          </ac:spMkLst>
        </pc:spChg>
      </pc:sldChg>
      <pc:sldChg chg="modSp">
        <pc:chgData name="Viane Michael" userId="S::viane@harambee.co.za::19d951fc-e82b-4a48-ada1-40438d13240a" providerId="AD" clId="Web-{75F1C884-611C-B026-3B28-0E0DE1809E0A}" dt="2022-12-05T08:50:23.001" v="119" actId="20577"/>
        <pc:sldMkLst>
          <pc:docMk/>
          <pc:sldMk cId="2093714545" sldId="4839"/>
        </pc:sldMkLst>
        <pc:spChg chg="mod">
          <ac:chgData name="Viane Michael" userId="S::viane@harambee.co.za::19d951fc-e82b-4a48-ada1-40438d13240a" providerId="AD" clId="Web-{75F1C884-611C-B026-3B28-0E0DE1809E0A}" dt="2022-12-05T08:28:07.940" v="33" actId="20577"/>
          <ac:spMkLst>
            <pc:docMk/>
            <pc:sldMk cId="2093714545" sldId="4839"/>
            <ac:spMk id="14" creationId="{CA200709-CD3E-300B-D2CC-4672E9C2CADC}"/>
          </ac:spMkLst>
        </pc:spChg>
        <pc:spChg chg="mod">
          <ac:chgData name="Viane Michael" userId="S::viane@harambee.co.za::19d951fc-e82b-4a48-ada1-40438d13240a" providerId="AD" clId="Web-{75F1C884-611C-B026-3B28-0E0DE1809E0A}" dt="2022-12-05T08:50:23.001" v="119" actId="20577"/>
          <ac:spMkLst>
            <pc:docMk/>
            <pc:sldMk cId="2093714545" sldId="4839"/>
            <ac:spMk id="43" creationId="{A56AAC79-C8BA-A44B-B607-F896CDA5B9CA}"/>
          </ac:spMkLst>
        </pc:spChg>
      </pc:sldChg>
    </pc:docChg>
  </pc:docChgLst>
  <pc:docChgLst>
    <pc:chgData name="Paige Taverna-Turisan" userId="2da971fc-16cd-41de-b29d-a259f72ed99b" providerId="ADAL" clId="{5FA8270C-7C04-D344-9B29-0640FA5626FD}"/>
    <pc:docChg chg="custSel modSld">
      <pc:chgData name="Paige Taverna-Turisan" userId="2da971fc-16cd-41de-b29d-a259f72ed99b" providerId="ADAL" clId="{5FA8270C-7C04-D344-9B29-0640FA5626FD}" dt="2022-10-06T08:29:51.151" v="20" actId="20577"/>
      <pc:docMkLst>
        <pc:docMk/>
      </pc:docMkLst>
      <pc:sldChg chg="delSp modSp mod">
        <pc:chgData name="Paige Taverna-Turisan" userId="2da971fc-16cd-41de-b29d-a259f72ed99b" providerId="ADAL" clId="{5FA8270C-7C04-D344-9B29-0640FA5626FD}" dt="2022-10-06T08:29:51.151" v="20" actId="20577"/>
        <pc:sldMkLst>
          <pc:docMk/>
          <pc:sldMk cId="3807184044" sldId="4830"/>
        </pc:sldMkLst>
        <pc:spChg chg="mod">
          <ac:chgData name="Paige Taverna-Turisan" userId="2da971fc-16cd-41de-b29d-a259f72ed99b" providerId="ADAL" clId="{5FA8270C-7C04-D344-9B29-0640FA5626FD}" dt="2022-10-06T08:29:16.707" v="18" actId="1035"/>
          <ac:spMkLst>
            <pc:docMk/>
            <pc:sldMk cId="3807184044" sldId="4830"/>
            <ac:spMk id="58" creationId="{1A2ED139-EA36-E4B8-AA39-D48993B7373D}"/>
          </ac:spMkLst>
        </pc:spChg>
        <pc:spChg chg="del">
          <ac:chgData name="Paige Taverna-Turisan" userId="2da971fc-16cd-41de-b29d-a259f72ed99b" providerId="ADAL" clId="{5FA8270C-7C04-D344-9B29-0640FA5626FD}" dt="2022-10-06T08:28:54.388" v="0" actId="478"/>
          <ac:spMkLst>
            <pc:docMk/>
            <pc:sldMk cId="3807184044" sldId="4830"/>
            <ac:spMk id="109" creationId="{AF7AE3FE-9E88-FD1C-C315-C4AF0A3C4AE3}"/>
          </ac:spMkLst>
        </pc:spChg>
        <pc:spChg chg="mod">
          <ac:chgData name="Paige Taverna-Turisan" userId="2da971fc-16cd-41de-b29d-a259f72ed99b" providerId="ADAL" clId="{5FA8270C-7C04-D344-9B29-0640FA5626FD}" dt="2022-10-06T08:29:51.151" v="20" actId="20577"/>
          <ac:spMkLst>
            <pc:docMk/>
            <pc:sldMk cId="3807184044" sldId="4830"/>
            <ac:spMk id="111" creationId="{8EE4FA8B-653C-5FFC-6B65-3271D488566A}"/>
          </ac:spMkLst>
        </pc:spChg>
        <pc:spChg chg="mod">
          <ac:chgData name="Paige Taverna-Turisan" userId="2da971fc-16cd-41de-b29d-a259f72ed99b" providerId="ADAL" clId="{5FA8270C-7C04-D344-9B29-0640FA5626FD}" dt="2022-10-06T08:29:01.044" v="1" actId="14100"/>
          <ac:spMkLst>
            <pc:docMk/>
            <pc:sldMk cId="3807184044" sldId="4830"/>
            <ac:spMk id="112" creationId="{2D1785A8-F240-A38D-2E6E-77801E2CAEF1}"/>
          </ac:spMkLst>
        </pc:spChg>
        <pc:picChg chg="mod">
          <ac:chgData name="Paige Taverna-Turisan" userId="2da971fc-16cd-41de-b29d-a259f72ed99b" providerId="ADAL" clId="{5FA8270C-7C04-D344-9B29-0640FA5626FD}" dt="2022-10-06T08:29:16.707" v="18" actId="1035"/>
          <ac:picMkLst>
            <pc:docMk/>
            <pc:sldMk cId="3807184044" sldId="4830"/>
            <ac:picMk id="8" creationId="{E315FA2D-F584-BEFF-372C-2262AF12270C}"/>
          </ac:picMkLst>
        </pc:picChg>
      </pc:sldChg>
    </pc:docChg>
  </pc:docChgLst>
  <pc:docChgLst>
    <pc:chgData name="Tshepo Makhanye" userId="S::tshepo@harambee.co.za::11f8e190-9a6d-4058-875a-05e88fc32c8a" providerId="AD" clId="Web-{DD52F58A-7148-71FB-80AB-16284234BC69}"/>
    <pc:docChg chg="sldOrd">
      <pc:chgData name="Tshepo Makhanye" userId="S::tshepo@harambee.co.za::11f8e190-9a6d-4058-875a-05e88fc32c8a" providerId="AD" clId="Web-{DD52F58A-7148-71FB-80AB-16284234BC69}" dt="2022-11-23T04:09:34.615" v="0"/>
      <pc:docMkLst>
        <pc:docMk/>
      </pc:docMkLst>
      <pc:sldChg chg="ord">
        <pc:chgData name="Tshepo Makhanye" userId="S::tshepo@harambee.co.za::11f8e190-9a6d-4058-875a-05e88fc32c8a" providerId="AD" clId="Web-{DD52F58A-7148-71FB-80AB-16284234BC69}" dt="2022-11-23T04:09:34.615" v="0"/>
        <pc:sldMkLst>
          <pc:docMk/>
          <pc:sldMk cId="2093714545" sldId="4839"/>
        </pc:sldMkLst>
      </pc:sldChg>
    </pc:docChg>
  </pc:docChgLst>
  <pc:docChgLst>
    <pc:chgData name="Viane Michael" userId="S::viane@harambee.co.za::19d951fc-e82b-4a48-ada1-40438d13240a" providerId="AD" clId="Web-{8139986C-9B21-8E8F-06FF-34437854F538}"/>
    <pc:docChg chg="modSld">
      <pc:chgData name="Viane Michael" userId="S::viane@harambee.co.za::19d951fc-e82b-4a48-ada1-40438d13240a" providerId="AD" clId="Web-{8139986C-9B21-8E8F-06FF-34437854F538}" dt="2022-11-04T04:55:49.490" v="11" actId="20577"/>
      <pc:docMkLst>
        <pc:docMk/>
      </pc:docMkLst>
      <pc:sldChg chg="modSp">
        <pc:chgData name="Viane Michael" userId="S::viane@harambee.co.za::19d951fc-e82b-4a48-ada1-40438d13240a" providerId="AD" clId="Web-{8139986C-9B21-8E8F-06FF-34437854F538}" dt="2022-11-04T04:55:41.208" v="8" actId="20577"/>
        <pc:sldMkLst>
          <pc:docMk/>
          <pc:sldMk cId="501308768" sldId="3387"/>
        </pc:sldMkLst>
        <pc:spChg chg="mod">
          <ac:chgData name="Viane Michael" userId="S::viane@harambee.co.za::19d951fc-e82b-4a48-ada1-40438d13240a" providerId="AD" clId="Web-{8139986C-9B21-8E8F-06FF-34437854F538}" dt="2022-11-04T04:55:41.208" v="8" actId="20577"/>
          <ac:spMkLst>
            <pc:docMk/>
            <pc:sldMk cId="501308768" sldId="3387"/>
            <ac:spMk id="43" creationId="{A56AAC79-C8BA-A44B-B607-F896CDA5B9CA}"/>
          </ac:spMkLst>
        </pc:spChg>
        <pc:spChg chg="mod">
          <ac:chgData name="Viane Michael" userId="S::viane@harambee.co.za::19d951fc-e82b-4a48-ada1-40438d13240a" providerId="AD" clId="Web-{8139986C-9B21-8E8F-06FF-34437854F538}" dt="2022-11-04T04:55:31.661" v="5" actId="20577"/>
          <ac:spMkLst>
            <pc:docMk/>
            <pc:sldMk cId="501308768" sldId="3387"/>
            <ac:spMk id="44" creationId="{E2CFC7CA-EE0A-4F66-6D67-E1FDEF05B890}"/>
          </ac:spMkLst>
        </pc:spChg>
      </pc:sldChg>
      <pc:sldChg chg="modSp">
        <pc:chgData name="Viane Michael" userId="S::viane@harambee.co.za::19d951fc-e82b-4a48-ada1-40438d13240a" providerId="AD" clId="Web-{8139986C-9B21-8E8F-06FF-34437854F538}" dt="2022-11-04T04:55:49.490" v="11" actId="20577"/>
        <pc:sldMkLst>
          <pc:docMk/>
          <pc:sldMk cId="3984426339" sldId="3416"/>
        </pc:sldMkLst>
        <pc:spChg chg="mod">
          <ac:chgData name="Viane Michael" userId="S::viane@harambee.co.za::19d951fc-e82b-4a48-ada1-40438d13240a" providerId="AD" clId="Web-{8139986C-9B21-8E8F-06FF-34437854F538}" dt="2022-11-04T04:55:49.490" v="11" actId="20577"/>
          <ac:spMkLst>
            <pc:docMk/>
            <pc:sldMk cId="3984426339" sldId="3416"/>
            <ac:spMk id="45" creationId="{2C3BF637-7D1C-8543-99FD-B50AF1678124}"/>
          </ac:spMkLst>
        </pc:spChg>
      </pc:sldChg>
    </pc:docChg>
  </pc:docChgLst>
  <pc:docChgLst>
    <pc:chgData name="Viane Michael" userId="S::viane@harambee.co.za::19d951fc-e82b-4a48-ada1-40438d13240a" providerId="AD" clId="Web-{4046F780-9339-9F4E-D3F6-2E34C426AE12}"/>
    <pc:docChg chg="modSld">
      <pc:chgData name="Viane Michael" userId="S::viane@harambee.co.za::19d951fc-e82b-4a48-ada1-40438d13240a" providerId="AD" clId="Web-{4046F780-9339-9F4E-D3F6-2E34C426AE12}" dt="2022-10-11T11:46:17.634" v="137" actId="20577"/>
      <pc:docMkLst>
        <pc:docMk/>
      </pc:docMkLst>
      <pc:sldChg chg="modSp">
        <pc:chgData name="Viane Michael" userId="S::viane@harambee.co.za::19d951fc-e82b-4a48-ada1-40438d13240a" providerId="AD" clId="Web-{4046F780-9339-9F4E-D3F6-2E34C426AE12}" dt="2022-10-11T11:20:12.251" v="0" actId="20577"/>
        <pc:sldMkLst>
          <pc:docMk/>
          <pc:sldMk cId="3984426339" sldId="3416"/>
        </pc:sldMkLst>
        <pc:spChg chg="mod">
          <ac:chgData name="Viane Michael" userId="S::viane@harambee.co.za::19d951fc-e82b-4a48-ada1-40438d13240a" providerId="AD" clId="Web-{4046F780-9339-9F4E-D3F6-2E34C426AE12}" dt="2022-10-11T11:20:12.251" v="0" actId="20577"/>
          <ac:spMkLst>
            <pc:docMk/>
            <pc:sldMk cId="3984426339" sldId="3416"/>
            <ac:spMk id="45" creationId="{2C3BF637-7D1C-8543-99FD-B50AF1678124}"/>
          </ac:spMkLst>
        </pc:spChg>
      </pc:sldChg>
      <pc:sldChg chg="modSp">
        <pc:chgData name="Viane Michael" userId="S::viane@harambee.co.za::19d951fc-e82b-4a48-ada1-40438d13240a" providerId="AD" clId="Web-{4046F780-9339-9F4E-D3F6-2E34C426AE12}" dt="2022-10-11T11:36:08.613" v="133" actId="20577"/>
        <pc:sldMkLst>
          <pc:docMk/>
          <pc:sldMk cId="4131609132" sldId="4819"/>
        </pc:sldMkLst>
        <pc:spChg chg="mod">
          <ac:chgData name="Viane Michael" userId="S::viane@harambee.co.za::19d951fc-e82b-4a48-ada1-40438d13240a" providerId="AD" clId="Web-{4046F780-9339-9F4E-D3F6-2E34C426AE12}" dt="2022-10-11T11:23:05.898" v="83" actId="20577"/>
          <ac:spMkLst>
            <pc:docMk/>
            <pc:sldMk cId="4131609132" sldId="4819"/>
            <ac:spMk id="39" creationId="{C8F80341-54B0-92AC-69E1-87ECEAFB7DA5}"/>
          </ac:spMkLst>
        </pc:spChg>
        <pc:spChg chg="mod">
          <ac:chgData name="Viane Michael" userId="S::viane@harambee.co.za::19d951fc-e82b-4a48-ada1-40438d13240a" providerId="AD" clId="Web-{4046F780-9339-9F4E-D3F6-2E34C426AE12}" dt="2022-10-11T11:22:54.397" v="62" actId="20577"/>
          <ac:spMkLst>
            <pc:docMk/>
            <pc:sldMk cId="4131609132" sldId="4819"/>
            <ac:spMk id="41" creationId="{5B2CCCC9-F98E-11D9-CA0F-D5ADBB811ECC}"/>
          </ac:spMkLst>
        </pc:spChg>
        <pc:spChg chg="mod">
          <ac:chgData name="Viane Michael" userId="S::viane@harambee.co.za::19d951fc-e82b-4a48-ada1-40438d13240a" providerId="AD" clId="Web-{4046F780-9339-9F4E-D3F6-2E34C426AE12}" dt="2022-10-11T11:22:06.615" v="29" actId="20577"/>
          <ac:spMkLst>
            <pc:docMk/>
            <pc:sldMk cId="4131609132" sldId="4819"/>
            <ac:spMk id="42" creationId="{397C6B99-B642-846C-FF08-B4EABED6EFAF}"/>
          </ac:spMkLst>
        </pc:spChg>
        <pc:spChg chg="mod">
          <ac:chgData name="Viane Michael" userId="S::viane@harambee.co.za::19d951fc-e82b-4a48-ada1-40438d13240a" providerId="AD" clId="Web-{4046F780-9339-9F4E-D3F6-2E34C426AE12}" dt="2022-10-11T11:36:08.613" v="133" actId="20577"/>
          <ac:spMkLst>
            <pc:docMk/>
            <pc:sldMk cId="4131609132" sldId="4819"/>
            <ac:spMk id="43" creationId="{A56AAC79-C8BA-A44B-B607-F896CDA5B9CA}"/>
          </ac:spMkLst>
        </pc:spChg>
        <pc:spChg chg="mod">
          <ac:chgData name="Viane Michael" userId="S::viane@harambee.co.za::19d951fc-e82b-4a48-ada1-40438d13240a" providerId="AD" clId="Web-{4046F780-9339-9F4E-D3F6-2E34C426AE12}" dt="2022-10-11T11:22:19.021" v="50" actId="20577"/>
          <ac:spMkLst>
            <pc:docMk/>
            <pc:sldMk cId="4131609132" sldId="4819"/>
            <ac:spMk id="44" creationId="{BFA03BF5-37F9-85F0-FCE6-6BCD771F9D24}"/>
          </ac:spMkLst>
        </pc:spChg>
      </pc:sldChg>
      <pc:sldChg chg="modSp">
        <pc:chgData name="Viane Michael" userId="S::viane@harambee.co.za::19d951fc-e82b-4a48-ada1-40438d13240a" providerId="AD" clId="Web-{4046F780-9339-9F4E-D3F6-2E34C426AE12}" dt="2022-10-11T11:20:24.095" v="1" actId="20577"/>
        <pc:sldMkLst>
          <pc:docMk/>
          <pc:sldMk cId="3196479999" sldId="4822"/>
        </pc:sldMkLst>
        <pc:spChg chg="mod">
          <ac:chgData name="Viane Michael" userId="S::viane@harambee.co.za::19d951fc-e82b-4a48-ada1-40438d13240a" providerId="AD" clId="Web-{4046F780-9339-9F4E-D3F6-2E34C426AE12}" dt="2022-10-11T11:20:24.095" v="1" actId="20577"/>
          <ac:spMkLst>
            <pc:docMk/>
            <pc:sldMk cId="3196479999" sldId="4822"/>
            <ac:spMk id="34" creationId="{4411FCEE-36F1-CAE7-7938-A4C765A7EBC9}"/>
          </ac:spMkLst>
        </pc:spChg>
      </pc:sldChg>
      <pc:sldChg chg="modSp">
        <pc:chgData name="Viane Michael" userId="S::viane@harambee.co.za::19d951fc-e82b-4a48-ada1-40438d13240a" providerId="AD" clId="Web-{4046F780-9339-9F4E-D3F6-2E34C426AE12}" dt="2022-10-11T11:33:45.795" v="121" actId="20577"/>
        <pc:sldMkLst>
          <pc:docMk/>
          <pc:sldMk cId="3234319602" sldId="4825"/>
        </pc:sldMkLst>
        <pc:spChg chg="mod">
          <ac:chgData name="Viane Michael" userId="S::viane@harambee.co.za::19d951fc-e82b-4a48-ada1-40438d13240a" providerId="AD" clId="Web-{4046F780-9339-9F4E-D3F6-2E34C426AE12}" dt="2022-10-11T11:32:40.480" v="110" actId="20577"/>
          <ac:spMkLst>
            <pc:docMk/>
            <pc:sldMk cId="3234319602" sldId="4825"/>
            <ac:spMk id="8" creationId="{527F12C7-C4E5-92A9-C919-1DFF8EF0B559}"/>
          </ac:spMkLst>
        </pc:spChg>
        <pc:spChg chg="mod">
          <ac:chgData name="Viane Michael" userId="S::viane@harambee.co.za::19d951fc-e82b-4a48-ada1-40438d13240a" providerId="AD" clId="Web-{4046F780-9339-9F4E-D3F6-2E34C426AE12}" dt="2022-10-11T11:33:41.342" v="118" actId="20577"/>
          <ac:spMkLst>
            <pc:docMk/>
            <pc:sldMk cId="3234319602" sldId="4825"/>
            <ac:spMk id="21" creationId="{DEEC334E-47B9-0C76-1AF6-8F3450E03AA3}"/>
          </ac:spMkLst>
        </pc:spChg>
        <pc:spChg chg="mod">
          <ac:chgData name="Viane Michael" userId="S::viane@harambee.co.za::19d951fc-e82b-4a48-ada1-40438d13240a" providerId="AD" clId="Web-{4046F780-9339-9F4E-D3F6-2E34C426AE12}" dt="2022-10-11T11:33:45.795" v="121" actId="20577"/>
          <ac:spMkLst>
            <pc:docMk/>
            <pc:sldMk cId="3234319602" sldId="4825"/>
            <ac:spMk id="22" creationId="{00531692-F887-90D2-7D70-002C3798463D}"/>
          </ac:spMkLst>
        </pc:spChg>
      </pc:sldChg>
      <pc:sldChg chg="modSp">
        <pc:chgData name="Viane Michael" userId="S::viane@harambee.co.za::19d951fc-e82b-4a48-ada1-40438d13240a" providerId="AD" clId="Web-{4046F780-9339-9F4E-D3F6-2E34C426AE12}" dt="2022-10-11T11:36:03.597" v="130" actId="20577"/>
        <pc:sldMkLst>
          <pc:docMk/>
          <pc:sldMk cId="2409563724" sldId="4827"/>
        </pc:sldMkLst>
        <pc:spChg chg="mod">
          <ac:chgData name="Viane Michael" userId="S::viane@harambee.co.za::19d951fc-e82b-4a48-ada1-40438d13240a" providerId="AD" clId="Web-{4046F780-9339-9F4E-D3F6-2E34C426AE12}" dt="2022-10-11T11:36:03.597" v="130" actId="20577"/>
          <ac:spMkLst>
            <pc:docMk/>
            <pc:sldMk cId="2409563724" sldId="4827"/>
            <ac:spMk id="43" creationId="{A56AAC79-C8BA-A44B-B607-F896CDA5B9CA}"/>
          </ac:spMkLst>
        </pc:spChg>
      </pc:sldChg>
      <pc:sldChg chg="modSp">
        <pc:chgData name="Viane Michael" userId="S::viane@harambee.co.za::19d951fc-e82b-4a48-ada1-40438d13240a" providerId="AD" clId="Web-{4046F780-9339-9F4E-D3F6-2E34C426AE12}" dt="2022-10-11T11:34:46.719" v="125" actId="20577"/>
        <pc:sldMkLst>
          <pc:docMk/>
          <pc:sldMk cId="3056960276" sldId="4829"/>
        </pc:sldMkLst>
        <pc:spChg chg="mod">
          <ac:chgData name="Viane Michael" userId="S::viane@harambee.co.za::19d951fc-e82b-4a48-ada1-40438d13240a" providerId="AD" clId="Web-{4046F780-9339-9F4E-D3F6-2E34C426AE12}" dt="2022-10-11T11:34:46.719" v="125" actId="20577"/>
          <ac:spMkLst>
            <pc:docMk/>
            <pc:sldMk cId="3056960276" sldId="4829"/>
            <ac:spMk id="43" creationId="{A56AAC79-C8BA-A44B-B607-F896CDA5B9CA}"/>
          </ac:spMkLst>
        </pc:spChg>
      </pc:sldChg>
      <pc:sldChg chg="modSp">
        <pc:chgData name="Viane Michael" userId="S::viane@harambee.co.za::19d951fc-e82b-4a48-ada1-40438d13240a" providerId="AD" clId="Web-{4046F780-9339-9F4E-D3F6-2E34C426AE12}" dt="2022-10-11T11:35:34.252" v="127" actId="20577"/>
        <pc:sldMkLst>
          <pc:docMk/>
          <pc:sldMk cId="665796355" sldId="4831"/>
        </pc:sldMkLst>
        <pc:spChg chg="mod">
          <ac:chgData name="Viane Michael" userId="S::viane@harambee.co.za::19d951fc-e82b-4a48-ada1-40438d13240a" providerId="AD" clId="Web-{4046F780-9339-9F4E-D3F6-2E34C426AE12}" dt="2022-10-11T11:35:34.252" v="127" actId="20577"/>
          <ac:spMkLst>
            <pc:docMk/>
            <pc:sldMk cId="665796355" sldId="4831"/>
            <ac:spMk id="43" creationId="{A56AAC79-C8BA-A44B-B607-F896CDA5B9CA}"/>
          </ac:spMkLst>
        </pc:spChg>
      </pc:sldChg>
      <pc:sldChg chg="modSp">
        <pc:chgData name="Viane Michael" userId="S::viane@harambee.co.za::19d951fc-e82b-4a48-ada1-40438d13240a" providerId="AD" clId="Web-{4046F780-9339-9F4E-D3F6-2E34C426AE12}" dt="2022-10-11T11:46:17.634" v="137" actId="20577"/>
        <pc:sldMkLst>
          <pc:docMk/>
          <pc:sldMk cId="1634818668" sldId="4836"/>
        </pc:sldMkLst>
        <pc:spChg chg="mod">
          <ac:chgData name="Viane Michael" userId="S::viane@harambee.co.za::19d951fc-e82b-4a48-ada1-40438d13240a" providerId="AD" clId="Web-{4046F780-9339-9F4E-D3F6-2E34C426AE12}" dt="2022-10-11T11:46:17.634" v="137" actId="20577"/>
          <ac:spMkLst>
            <pc:docMk/>
            <pc:sldMk cId="1634818668" sldId="4836"/>
            <ac:spMk id="43" creationId="{A56AAC79-C8BA-A44B-B607-F896CDA5B9CA}"/>
          </ac:spMkLst>
        </pc:spChg>
      </pc:sldChg>
    </pc:docChg>
  </pc:docChgLst>
  <pc:docChgLst>
    <pc:chgData name="Frank Mhlongo" userId="S::frankm@harambee.co.za::a54ef558-ef8f-4c48-8ed2-0dc5a1ea8eb7" providerId="AD" clId="Web-{C02E8BCE-98DB-4B34-BFEB-4D34EFE3F27B}"/>
    <pc:docChg chg="sldOrd">
      <pc:chgData name="Frank Mhlongo" userId="S::frankm@harambee.co.za::a54ef558-ef8f-4c48-8ed2-0dc5a1ea8eb7" providerId="AD" clId="Web-{C02E8BCE-98DB-4B34-BFEB-4D34EFE3F27B}" dt="2023-01-05T13:15:32.659" v="0"/>
      <pc:docMkLst>
        <pc:docMk/>
      </pc:docMkLst>
      <pc:sldChg chg="ord">
        <pc:chgData name="Frank Mhlongo" userId="S::frankm@harambee.co.za::a54ef558-ef8f-4c48-8ed2-0dc5a1ea8eb7" providerId="AD" clId="Web-{C02E8BCE-98DB-4B34-BFEB-4D34EFE3F27B}" dt="2023-01-05T13:15:32.659" v="0"/>
        <pc:sldMkLst>
          <pc:docMk/>
          <pc:sldMk cId="4000328162" sldId="4835"/>
        </pc:sldMkLst>
      </pc:sldChg>
    </pc:docChg>
  </pc:docChgLst>
  <pc:docChgLst>
    <pc:chgData name="Jana Porter" userId="S::jana@harambee.co.za::8a7b0acf-92e6-4aa2-8f5b-ebda2428bc6a" providerId="AD" clId="Web-{F35B7DB5-C6CF-526E-1EBB-6B1F63D4B8FA}"/>
    <pc:docChg chg="modSld">
      <pc:chgData name="Jana Porter" userId="S::jana@harambee.co.za::8a7b0acf-92e6-4aa2-8f5b-ebda2428bc6a" providerId="AD" clId="Web-{F35B7DB5-C6CF-526E-1EBB-6B1F63D4B8FA}" dt="2022-10-07T10:46:54.998" v="4" actId="20577"/>
      <pc:docMkLst>
        <pc:docMk/>
      </pc:docMkLst>
      <pc:sldChg chg="modSp">
        <pc:chgData name="Jana Porter" userId="S::jana@harambee.co.za::8a7b0acf-92e6-4aa2-8f5b-ebda2428bc6a" providerId="AD" clId="Web-{F35B7DB5-C6CF-526E-1EBB-6B1F63D4B8FA}" dt="2022-10-07T10:46:45.185" v="2" actId="14100"/>
        <pc:sldMkLst>
          <pc:docMk/>
          <pc:sldMk cId="4097919767" sldId="4833"/>
        </pc:sldMkLst>
        <pc:spChg chg="mod">
          <ac:chgData name="Jana Porter" userId="S::jana@harambee.co.za::8a7b0acf-92e6-4aa2-8f5b-ebda2428bc6a" providerId="AD" clId="Web-{F35B7DB5-C6CF-526E-1EBB-6B1F63D4B8FA}" dt="2022-10-07T10:46:45.185" v="2" actId="14100"/>
          <ac:spMkLst>
            <pc:docMk/>
            <pc:sldMk cId="4097919767" sldId="4833"/>
            <ac:spMk id="65" creationId="{EA8E3A1C-3123-5995-B4DD-D3CC2CC2C45D}"/>
          </ac:spMkLst>
        </pc:spChg>
      </pc:sldChg>
      <pc:sldChg chg="modSp">
        <pc:chgData name="Jana Porter" userId="S::jana@harambee.co.za::8a7b0acf-92e6-4aa2-8f5b-ebda2428bc6a" providerId="AD" clId="Web-{F35B7DB5-C6CF-526E-1EBB-6B1F63D4B8FA}" dt="2022-10-07T10:46:54.998" v="4" actId="20577"/>
        <pc:sldMkLst>
          <pc:docMk/>
          <pc:sldMk cId="4274196238" sldId="4837"/>
        </pc:sldMkLst>
        <pc:spChg chg="mod">
          <ac:chgData name="Jana Porter" userId="S::jana@harambee.co.za::8a7b0acf-92e6-4aa2-8f5b-ebda2428bc6a" providerId="AD" clId="Web-{F35B7DB5-C6CF-526E-1EBB-6B1F63D4B8FA}" dt="2022-10-07T10:46:54.998" v="4" actId="20577"/>
          <ac:spMkLst>
            <pc:docMk/>
            <pc:sldMk cId="4274196238" sldId="4837"/>
            <ac:spMk id="2" creationId="{BDCB7EBD-681E-599D-E55E-C710D8727372}"/>
          </ac:spMkLst>
        </pc:spChg>
      </pc:sldChg>
    </pc:docChg>
  </pc:docChgLst>
  <pc:docChgLst>
    <pc:chgData name="Viane Michael" userId="19d951fc-e82b-4a48-ada1-40438d13240a" providerId="ADAL" clId="{1B183796-1814-4F4C-924D-AD8088EC9E2A}"/>
    <pc:docChg chg="modSld">
      <pc:chgData name="Viane Michael" userId="19d951fc-e82b-4a48-ada1-40438d13240a" providerId="ADAL" clId="{1B183796-1814-4F4C-924D-AD8088EC9E2A}" dt="2023-01-05T08:43:29.652" v="13" actId="20577"/>
      <pc:docMkLst>
        <pc:docMk/>
      </pc:docMkLst>
      <pc:sldChg chg="modSp mod">
        <pc:chgData name="Viane Michael" userId="19d951fc-e82b-4a48-ada1-40438d13240a" providerId="ADAL" clId="{1B183796-1814-4F4C-924D-AD8088EC9E2A}" dt="2023-01-05T08:16:09.203" v="11" actId="20577"/>
        <pc:sldMkLst>
          <pc:docMk/>
          <pc:sldMk cId="3511275555" sldId="3364"/>
        </pc:sldMkLst>
        <pc:spChg chg="mod">
          <ac:chgData name="Viane Michael" userId="19d951fc-e82b-4a48-ada1-40438d13240a" providerId="ADAL" clId="{1B183796-1814-4F4C-924D-AD8088EC9E2A}" dt="2023-01-05T08:16:09.203" v="11" actId="20577"/>
          <ac:spMkLst>
            <pc:docMk/>
            <pc:sldMk cId="3511275555" sldId="3364"/>
            <ac:spMk id="3" creationId="{9B9A9654-54B6-6C43-AD05-2AF7583A65E3}"/>
          </ac:spMkLst>
        </pc:spChg>
      </pc:sldChg>
      <pc:sldChg chg="modSp mod">
        <pc:chgData name="Viane Michael" userId="19d951fc-e82b-4a48-ada1-40438d13240a" providerId="ADAL" clId="{1B183796-1814-4F4C-924D-AD8088EC9E2A}" dt="2023-01-05T08:43:29.652" v="13" actId="20577"/>
        <pc:sldMkLst>
          <pc:docMk/>
          <pc:sldMk cId="3056960276" sldId="4829"/>
        </pc:sldMkLst>
        <pc:spChg chg="mod">
          <ac:chgData name="Viane Michael" userId="19d951fc-e82b-4a48-ada1-40438d13240a" providerId="ADAL" clId="{1B183796-1814-4F4C-924D-AD8088EC9E2A}" dt="2023-01-05T08:43:29.652" v="13" actId="20577"/>
          <ac:spMkLst>
            <pc:docMk/>
            <pc:sldMk cId="3056960276" sldId="4829"/>
            <ac:spMk id="43" creationId="{A56AAC79-C8BA-A44B-B607-F896CDA5B9CA}"/>
          </ac:spMkLst>
        </pc:spChg>
      </pc:sldChg>
    </pc:docChg>
  </pc:docChgLst>
  <pc:docChgLst>
    <pc:chgData name="Viane Michael" userId="S::viane@harambee.co.za::19d951fc-e82b-4a48-ada1-40438d13240a" providerId="AD" clId="Web-{9C8E2700-0A3B-C1C4-76F5-2005D168C0DA}"/>
    <pc:docChg chg="modSld">
      <pc:chgData name="Viane Michael" userId="S::viane@harambee.co.za::19d951fc-e82b-4a48-ada1-40438d13240a" providerId="AD" clId="Web-{9C8E2700-0A3B-C1C4-76F5-2005D168C0DA}" dt="2022-09-15T08:53:02.120" v="27" actId="20577"/>
      <pc:docMkLst>
        <pc:docMk/>
      </pc:docMkLst>
      <pc:sldChg chg="modSp">
        <pc:chgData name="Viane Michael" userId="S::viane@harambee.co.za::19d951fc-e82b-4a48-ada1-40438d13240a" providerId="AD" clId="Web-{9C8E2700-0A3B-C1C4-76F5-2005D168C0DA}" dt="2022-09-15T08:53:02.120" v="27" actId="20577"/>
        <pc:sldMkLst>
          <pc:docMk/>
          <pc:sldMk cId="3234319602" sldId="4825"/>
        </pc:sldMkLst>
        <pc:spChg chg="mod">
          <ac:chgData name="Viane Michael" userId="S::viane@harambee.co.za::19d951fc-e82b-4a48-ada1-40438d13240a" providerId="AD" clId="Web-{9C8E2700-0A3B-C1C4-76F5-2005D168C0DA}" dt="2022-09-15T08:53:02.120" v="27" actId="20577"/>
          <ac:spMkLst>
            <pc:docMk/>
            <pc:sldMk cId="3234319602" sldId="4825"/>
            <ac:spMk id="21" creationId="{DEEC334E-47B9-0C76-1AF6-8F3450E03AA3}"/>
          </ac:spMkLst>
        </pc:spChg>
        <pc:spChg chg="mod">
          <ac:chgData name="Viane Michael" userId="S::viane@harambee.co.za::19d951fc-e82b-4a48-ada1-40438d13240a" providerId="AD" clId="Web-{9C8E2700-0A3B-C1C4-76F5-2005D168C0DA}" dt="2022-09-15T08:50:13.850" v="17" actId="20577"/>
          <ac:spMkLst>
            <pc:docMk/>
            <pc:sldMk cId="3234319602" sldId="4825"/>
            <ac:spMk id="22" creationId="{00531692-F887-90D2-7D70-002C3798463D}"/>
          </ac:spMkLst>
        </pc:spChg>
      </pc:sldChg>
      <pc:sldChg chg="addCm">
        <pc:chgData name="Viane Michael" userId="S::viane@harambee.co.za::19d951fc-e82b-4a48-ada1-40438d13240a" providerId="AD" clId="Web-{9C8E2700-0A3B-C1C4-76F5-2005D168C0DA}" dt="2022-09-15T08:43:46.089" v="1"/>
        <pc:sldMkLst>
          <pc:docMk/>
          <pc:sldMk cId="2409563724" sldId="4827"/>
        </pc:sldMkLst>
      </pc:sldChg>
      <pc:sldChg chg="modSp">
        <pc:chgData name="Viane Michael" userId="S::viane@harambee.co.za::19d951fc-e82b-4a48-ada1-40438d13240a" providerId="AD" clId="Web-{9C8E2700-0A3B-C1C4-76F5-2005D168C0DA}" dt="2022-09-15T08:49:09.520" v="13" actId="20577"/>
        <pc:sldMkLst>
          <pc:docMk/>
          <pc:sldMk cId="2723328931" sldId="4828"/>
        </pc:sldMkLst>
        <pc:spChg chg="mod">
          <ac:chgData name="Viane Michael" userId="S::viane@harambee.co.za::19d951fc-e82b-4a48-ada1-40438d13240a" providerId="AD" clId="Web-{9C8E2700-0A3B-C1C4-76F5-2005D168C0DA}" dt="2022-09-15T08:49:09.520" v="13" actId="20577"/>
          <ac:spMkLst>
            <pc:docMk/>
            <pc:sldMk cId="2723328931" sldId="4828"/>
            <ac:spMk id="31" creationId="{7FF2C3B5-8E96-C74D-8D3F-EB805F87045B}"/>
          </ac:spMkLst>
        </pc:spChg>
      </pc:sldChg>
      <pc:sldChg chg="modCm">
        <pc:chgData name="Viane Michael" userId="S::viane@harambee.co.za::19d951fc-e82b-4a48-ada1-40438d13240a" providerId="AD" clId="Web-{9C8E2700-0A3B-C1C4-76F5-2005D168C0DA}" dt="2022-09-15T08:42:54.119" v="0"/>
        <pc:sldMkLst>
          <pc:docMk/>
          <pc:sldMk cId="665796355" sldId="4831"/>
        </pc:sldMkLst>
      </pc:sldChg>
      <pc:sldChg chg="modSp">
        <pc:chgData name="Viane Michael" userId="S::viane@harambee.co.za::19d951fc-e82b-4a48-ada1-40438d13240a" providerId="AD" clId="Web-{9C8E2700-0A3B-C1C4-76F5-2005D168C0DA}" dt="2022-09-15T08:46:57.344" v="6" actId="20577"/>
        <pc:sldMkLst>
          <pc:docMk/>
          <pc:sldMk cId="4097919767" sldId="4833"/>
        </pc:sldMkLst>
        <pc:spChg chg="mod">
          <ac:chgData name="Viane Michael" userId="S::viane@harambee.co.za::19d951fc-e82b-4a48-ada1-40438d13240a" providerId="AD" clId="Web-{9C8E2700-0A3B-C1C4-76F5-2005D168C0DA}" dt="2022-09-15T08:46:57.344" v="6" actId="20577"/>
          <ac:spMkLst>
            <pc:docMk/>
            <pc:sldMk cId="4097919767" sldId="4833"/>
            <ac:spMk id="43" creationId="{A56AAC79-C8BA-A44B-B607-F896CDA5B9CA}"/>
          </ac:spMkLst>
        </pc:spChg>
      </pc:sldChg>
      <pc:sldChg chg="addCm">
        <pc:chgData name="Viane Michael" userId="S::viane@harambee.co.za::19d951fc-e82b-4a48-ada1-40438d13240a" providerId="AD" clId="Web-{9C8E2700-0A3B-C1C4-76F5-2005D168C0DA}" dt="2022-09-15T08:45:55.030" v="2"/>
        <pc:sldMkLst>
          <pc:docMk/>
          <pc:sldMk cId="4000328162" sldId="4835"/>
        </pc:sldMkLst>
      </pc:sldChg>
      <pc:sldChg chg="modSp addCm">
        <pc:chgData name="Viane Michael" userId="S::viane@harambee.co.za::19d951fc-e82b-4a48-ada1-40438d13240a" providerId="AD" clId="Web-{9C8E2700-0A3B-C1C4-76F5-2005D168C0DA}" dt="2022-09-15T08:48:36.035" v="10"/>
        <pc:sldMkLst>
          <pc:docMk/>
          <pc:sldMk cId="1634818668" sldId="4836"/>
        </pc:sldMkLst>
        <pc:spChg chg="mod">
          <ac:chgData name="Viane Michael" userId="S::viane@harambee.co.za::19d951fc-e82b-4a48-ada1-40438d13240a" providerId="AD" clId="Web-{9C8E2700-0A3B-C1C4-76F5-2005D168C0DA}" dt="2022-09-15T08:47:37.721" v="9" actId="20577"/>
          <ac:spMkLst>
            <pc:docMk/>
            <pc:sldMk cId="1634818668" sldId="4836"/>
            <ac:spMk id="43" creationId="{A56AAC79-C8BA-A44B-B607-F896CDA5B9CA}"/>
          </ac:spMkLst>
        </pc:spChg>
      </pc:sldChg>
    </pc:docChg>
  </pc:docChgLst>
  <pc:docChgLst>
    <pc:chgData name="Bryony Maxwell" userId="b8328975-754b-4d19-8de7-b7c5a378eb8a" providerId="ADAL" clId="{88C14F62-4ACF-794B-BD10-85BA03F8214B}"/>
    <pc:docChg chg="modSld">
      <pc:chgData name="Bryony Maxwell" userId="b8328975-754b-4d19-8de7-b7c5a378eb8a" providerId="ADAL" clId="{88C14F62-4ACF-794B-BD10-85BA03F8214B}" dt="2022-09-14T10:19:55.012" v="1" actId="14100"/>
      <pc:docMkLst>
        <pc:docMk/>
      </pc:docMkLst>
      <pc:sldChg chg="modSp mod">
        <pc:chgData name="Bryony Maxwell" userId="b8328975-754b-4d19-8de7-b7c5a378eb8a" providerId="ADAL" clId="{88C14F62-4ACF-794B-BD10-85BA03F8214B}" dt="2022-09-14T10:19:55.012" v="1" actId="14100"/>
        <pc:sldMkLst>
          <pc:docMk/>
          <pc:sldMk cId="4131609132" sldId="4819"/>
        </pc:sldMkLst>
        <pc:spChg chg="mod">
          <ac:chgData name="Bryony Maxwell" userId="b8328975-754b-4d19-8de7-b7c5a378eb8a" providerId="ADAL" clId="{88C14F62-4ACF-794B-BD10-85BA03F8214B}" dt="2022-09-14T10:19:55.012" v="1" actId="14100"/>
          <ac:spMkLst>
            <pc:docMk/>
            <pc:sldMk cId="4131609132" sldId="4819"/>
            <ac:spMk id="46" creationId="{FD970CF5-353F-2CA9-250E-7D7B9721388B}"/>
          </ac:spMkLst>
        </pc:spChg>
      </pc:sldChg>
    </pc:docChg>
  </pc:docChgLst>
  <pc:docChgLst>
    <pc:chgData name="Bryony Maxwell" userId="S::bryony@harambee.co.za::b8328975-754b-4d19-8de7-b7c5a378eb8a" providerId="AD" clId="Web-{DB777822-B672-4EF1-AE94-5B564DEC453A}"/>
    <pc:docChg chg="modSld">
      <pc:chgData name="Bryony Maxwell" userId="S::bryony@harambee.co.za::b8328975-754b-4d19-8de7-b7c5a378eb8a" providerId="AD" clId="Web-{DB777822-B672-4EF1-AE94-5B564DEC453A}" dt="2022-09-16T13:41:03.036" v="111" actId="1076"/>
      <pc:docMkLst>
        <pc:docMk/>
      </pc:docMkLst>
      <pc:sldChg chg="addSp modSp">
        <pc:chgData name="Bryony Maxwell" userId="S::bryony@harambee.co.za::b8328975-754b-4d19-8de7-b7c5a378eb8a" providerId="AD" clId="Web-{DB777822-B672-4EF1-AE94-5B564DEC453A}" dt="2022-09-16T13:41:03.036" v="111" actId="1076"/>
        <pc:sldMkLst>
          <pc:docMk/>
          <pc:sldMk cId="2409563724" sldId="4827"/>
        </pc:sldMkLst>
        <pc:spChg chg="add mod">
          <ac:chgData name="Bryony Maxwell" userId="S::bryony@harambee.co.za::b8328975-754b-4d19-8de7-b7c5a378eb8a" providerId="AD" clId="Web-{DB777822-B672-4EF1-AE94-5B564DEC453A}" dt="2022-09-16T13:39:55.721" v="109" actId="20577"/>
          <ac:spMkLst>
            <pc:docMk/>
            <pc:sldMk cId="2409563724" sldId="4827"/>
            <ac:spMk id="7" creationId="{C9D37544-3F7A-0074-1D00-FC1AB4BAAEBF}"/>
          </ac:spMkLst>
        </pc:spChg>
        <pc:spChg chg="mod">
          <ac:chgData name="Bryony Maxwell" userId="S::bryony@harambee.co.za::b8328975-754b-4d19-8de7-b7c5a378eb8a" providerId="AD" clId="Web-{DB777822-B672-4EF1-AE94-5B564DEC453A}" dt="2022-09-16T13:40:57.802" v="110"/>
          <ac:spMkLst>
            <pc:docMk/>
            <pc:sldMk cId="2409563724" sldId="4827"/>
            <ac:spMk id="15" creationId="{8DCF6C5C-1DD3-57FC-F66C-9692DD137DC1}"/>
          </ac:spMkLst>
        </pc:spChg>
        <pc:spChg chg="mod">
          <ac:chgData name="Bryony Maxwell" userId="S::bryony@harambee.co.za::b8328975-754b-4d19-8de7-b7c5a378eb8a" providerId="AD" clId="Web-{DB777822-B672-4EF1-AE94-5B564DEC453A}" dt="2022-09-16T13:41:03.036" v="111" actId="1076"/>
          <ac:spMkLst>
            <pc:docMk/>
            <pc:sldMk cId="2409563724" sldId="4827"/>
            <ac:spMk id="16" creationId="{22D44EA4-0D35-477D-AE56-FD542867A7A4}"/>
          </ac:spMkLst>
        </pc:spChg>
      </pc:sldChg>
      <pc:sldChg chg="addSp modSp">
        <pc:chgData name="Bryony Maxwell" userId="S::bryony@harambee.co.za::b8328975-754b-4d19-8de7-b7c5a378eb8a" providerId="AD" clId="Web-{DB777822-B672-4EF1-AE94-5B564DEC453A}" dt="2022-09-16T13:37:30.856" v="86" actId="14100"/>
        <pc:sldMkLst>
          <pc:docMk/>
          <pc:sldMk cId="665796355" sldId="4831"/>
        </pc:sldMkLst>
        <pc:picChg chg="add mod">
          <ac:chgData name="Bryony Maxwell" userId="S::bryony@harambee.co.za::b8328975-754b-4d19-8de7-b7c5a378eb8a" providerId="AD" clId="Web-{DB777822-B672-4EF1-AE94-5B564DEC453A}" dt="2022-09-16T13:37:30.856" v="86" actId="14100"/>
          <ac:picMkLst>
            <pc:docMk/>
            <pc:sldMk cId="665796355" sldId="4831"/>
            <ac:picMk id="5" creationId="{06F057C5-9EDE-0EAD-13C8-441CAF7E5EAC}"/>
          </ac:picMkLst>
        </pc:picChg>
      </pc:sldChg>
      <pc:sldChg chg="modSp">
        <pc:chgData name="Bryony Maxwell" userId="S::bryony@harambee.co.za::b8328975-754b-4d19-8de7-b7c5a378eb8a" providerId="AD" clId="Web-{DB777822-B672-4EF1-AE94-5B564DEC453A}" dt="2022-09-16T13:24:09.858" v="77" actId="14100"/>
        <pc:sldMkLst>
          <pc:docMk/>
          <pc:sldMk cId="4097919767" sldId="4833"/>
        </pc:sldMkLst>
        <pc:spChg chg="mod">
          <ac:chgData name="Bryony Maxwell" userId="S::bryony@harambee.co.za::b8328975-754b-4d19-8de7-b7c5a378eb8a" providerId="AD" clId="Web-{DB777822-B672-4EF1-AE94-5B564DEC453A}" dt="2022-09-16T13:24:09.858" v="77" actId="14100"/>
          <ac:spMkLst>
            <pc:docMk/>
            <pc:sldMk cId="4097919767" sldId="4833"/>
            <ac:spMk id="2" creationId="{73B629EF-EADC-F186-B6D4-925C88900F27}"/>
          </ac:spMkLst>
        </pc:spChg>
        <pc:spChg chg="mod">
          <ac:chgData name="Bryony Maxwell" userId="S::bryony@harambee.co.za::b8328975-754b-4d19-8de7-b7c5a378eb8a" providerId="AD" clId="Web-{DB777822-B672-4EF1-AE94-5B564DEC453A}" dt="2022-09-16T13:24:04.811" v="76" actId="1076"/>
          <ac:spMkLst>
            <pc:docMk/>
            <pc:sldMk cId="4097919767" sldId="4833"/>
            <ac:spMk id="31" creationId="{826AA05D-0A57-855D-C74F-B528E3411A4E}"/>
          </ac:spMkLst>
        </pc:spChg>
      </pc:sldChg>
      <pc:sldChg chg="modSp">
        <pc:chgData name="Bryony Maxwell" userId="S::bryony@harambee.co.za::b8328975-754b-4d19-8de7-b7c5a378eb8a" providerId="AD" clId="Web-{DB777822-B672-4EF1-AE94-5B564DEC453A}" dt="2022-09-16T13:22:42.292" v="48" actId="20577"/>
        <pc:sldMkLst>
          <pc:docMk/>
          <pc:sldMk cId="4000328162" sldId="4835"/>
        </pc:sldMkLst>
        <pc:spChg chg="mod">
          <ac:chgData name="Bryony Maxwell" userId="S::bryony@harambee.co.za::b8328975-754b-4d19-8de7-b7c5a378eb8a" providerId="AD" clId="Web-{DB777822-B672-4EF1-AE94-5B564DEC453A}" dt="2022-09-16T13:22:28.354" v="42" actId="14100"/>
          <ac:spMkLst>
            <pc:docMk/>
            <pc:sldMk cId="4000328162" sldId="4835"/>
            <ac:spMk id="27" creationId="{34754A1F-6B41-8842-82A0-74FF5129BE61}"/>
          </ac:spMkLst>
        </pc:spChg>
        <pc:spChg chg="mod">
          <ac:chgData name="Bryony Maxwell" userId="S::bryony@harambee.co.za::b8328975-754b-4d19-8de7-b7c5a378eb8a" providerId="AD" clId="Web-{DB777822-B672-4EF1-AE94-5B564DEC453A}" dt="2022-09-16T13:22:28.323" v="41" actId="14100"/>
          <ac:spMkLst>
            <pc:docMk/>
            <pc:sldMk cId="4000328162" sldId="4835"/>
            <ac:spMk id="55" creationId="{003C7B65-7FC5-41BD-266F-50A01A42C49C}"/>
          </ac:spMkLst>
        </pc:spChg>
        <pc:spChg chg="mod">
          <ac:chgData name="Bryony Maxwell" userId="S::bryony@harambee.co.za::b8328975-754b-4d19-8de7-b7c5a378eb8a" providerId="AD" clId="Web-{DB777822-B672-4EF1-AE94-5B564DEC453A}" dt="2022-09-16T13:22:42.292" v="48" actId="20577"/>
          <ac:spMkLst>
            <pc:docMk/>
            <pc:sldMk cId="4000328162" sldId="4835"/>
            <ac:spMk id="56" creationId="{FC144434-98BF-DA46-7385-895D843942F7}"/>
          </ac:spMkLst>
        </pc:spChg>
      </pc:sldChg>
    </pc:docChg>
  </pc:docChgLst>
  <pc:docChgLst>
    <pc:chgData name="Paige Taverna-Turisan" userId="2da971fc-16cd-41de-b29d-a259f72ed99b" providerId="ADAL" clId="{5248AC83-4C7C-EE4F-A785-14FA2311CF08}"/>
    <pc:docChg chg="undo custSel modSld">
      <pc:chgData name="Paige Taverna-Turisan" userId="2da971fc-16cd-41de-b29d-a259f72ed99b" providerId="ADAL" clId="{5248AC83-4C7C-EE4F-A785-14FA2311CF08}" dt="2022-11-07T08:50:35.466" v="156" actId="14100"/>
      <pc:docMkLst>
        <pc:docMk/>
      </pc:docMkLst>
      <pc:sldChg chg="modSp mod">
        <pc:chgData name="Paige Taverna-Turisan" userId="2da971fc-16cd-41de-b29d-a259f72ed99b" providerId="ADAL" clId="{5248AC83-4C7C-EE4F-A785-14FA2311CF08}" dt="2022-11-07T08:22:51.152" v="45" actId="166"/>
        <pc:sldMkLst>
          <pc:docMk/>
          <pc:sldMk cId="3234319602" sldId="4825"/>
        </pc:sldMkLst>
        <pc:spChg chg="mod">
          <ac:chgData name="Paige Taverna-Turisan" userId="2da971fc-16cd-41de-b29d-a259f72ed99b" providerId="ADAL" clId="{5248AC83-4C7C-EE4F-A785-14FA2311CF08}" dt="2022-11-07T08:22:51.152" v="45" actId="166"/>
          <ac:spMkLst>
            <pc:docMk/>
            <pc:sldMk cId="3234319602" sldId="4825"/>
            <ac:spMk id="31" creationId="{84504CF3-F49B-DAB8-58ED-F0F1457A2183}"/>
          </ac:spMkLst>
        </pc:spChg>
        <pc:spChg chg="mod">
          <ac:chgData name="Paige Taverna-Turisan" userId="2da971fc-16cd-41de-b29d-a259f72ed99b" providerId="ADAL" clId="{5248AC83-4C7C-EE4F-A785-14FA2311CF08}" dt="2022-11-07T08:22:40.157" v="43" actId="14100"/>
          <ac:spMkLst>
            <pc:docMk/>
            <pc:sldMk cId="3234319602" sldId="4825"/>
            <ac:spMk id="51" creationId="{D719FD08-6437-7A28-071D-8ABE4AC7CBEC}"/>
          </ac:spMkLst>
        </pc:spChg>
      </pc:sldChg>
      <pc:sldChg chg="modSp mod">
        <pc:chgData name="Paige Taverna-Turisan" userId="2da971fc-16cd-41de-b29d-a259f72ed99b" providerId="ADAL" clId="{5248AC83-4C7C-EE4F-A785-14FA2311CF08}" dt="2022-11-07T07:50:47.430" v="35" actId="20577"/>
        <pc:sldMkLst>
          <pc:docMk/>
          <pc:sldMk cId="3807184044" sldId="4830"/>
        </pc:sldMkLst>
        <pc:spChg chg="mod">
          <ac:chgData name="Paige Taverna-Turisan" userId="2da971fc-16cd-41de-b29d-a259f72ed99b" providerId="ADAL" clId="{5248AC83-4C7C-EE4F-A785-14FA2311CF08}" dt="2022-11-07T07:50:36.996" v="30" actId="20577"/>
          <ac:spMkLst>
            <pc:docMk/>
            <pc:sldMk cId="3807184044" sldId="4830"/>
            <ac:spMk id="110" creationId="{4E99CE5F-0D3D-6083-CCE1-0070E3A6F95E}"/>
          </ac:spMkLst>
        </pc:spChg>
        <pc:spChg chg="mod">
          <ac:chgData name="Paige Taverna-Turisan" userId="2da971fc-16cd-41de-b29d-a259f72ed99b" providerId="ADAL" clId="{5248AC83-4C7C-EE4F-A785-14FA2311CF08}" dt="2022-11-07T07:50:47.430" v="35" actId="20577"/>
          <ac:spMkLst>
            <pc:docMk/>
            <pc:sldMk cId="3807184044" sldId="4830"/>
            <ac:spMk id="111" creationId="{8EE4FA8B-653C-5FFC-6B65-3271D488566A}"/>
          </ac:spMkLst>
        </pc:spChg>
      </pc:sldChg>
      <pc:sldChg chg="modSp mod">
        <pc:chgData name="Paige Taverna-Turisan" userId="2da971fc-16cd-41de-b29d-a259f72ed99b" providerId="ADAL" clId="{5248AC83-4C7C-EE4F-A785-14FA2311CF08}" dt="2022-11-07T08:50:35.466" v="156" actId="14100"/>
        <pc:sldMkLst>
          <pc:docMk/>
          <pc:sldMk cId="665796355" sldId="4831"/>
        </pc:sldMkLst>
        <pc:spChg chg="mod">
          <ac:chgData name="Paige Taverna-Turisan" userId="2da971fc-16cd-41de-b29d-a259f72ed99b" providerId="ADAL" clId="{5248AC83-4C7C-EE4F-A785-14FA2311CF08}" dt="2022-11-07T08:49:55.867" v="128" actId="14100"/>
          <ac:spMkLst>
            <pc:docMk/>
            <pc:sldMk cId="665796355" sldId="4831"/>
            <ac:spMk id="2" creationId="{DF7D440F-D7E8-D4F3-6762-79ABDB85095E}"/>
          </ac:spMkLst>
        </pc:spChg>
        <pc:spChg chg="mod">
          <ac:chgData name="Paige Taverna-Turisan" userId="2da971fc-16cd-41de-b29d-a259f72ed99b" providerId="ADAL" clId="{5248AC83-4C7C-EE4F-A785-14FA2311CF08}" dt="2022-11-07T08:50:01.080" v="130" actId="14100"/>
          <ac:spMkLst>
            <pc:docMk/>
            <pc:sldMk cId="665796355" sldId="4831"/>
            <ac:spMk id="18" creationId="{8E408E45-ED21-1C89-E5E3-7B1408D2761F}"/>
          </ac:spMkLst>
        </pc:spChg>
        <pc:spChg chg="mod">
          <ac:chgData name="Paige Taverna-Turisan" userId="2da971fc-16cd-41de-b29d-a259f72ed99b" providerId="ADAL" clId="{5248AC83-4C7C-EE4F-A785-14FA2311CF08}" dt="2022-11-07T08:50:14.067" v="142" actId="1035"/>
          <ac:spMkLst>
            <pc:docMk/>
            <pc:sldMk cId="665796355" sldId="4831"/>
            <ac:spMk id="23" creationId="{5FDB219F-4E1B-DE9D-D28F-F0BD606FCFA6}"/>
          </ac:spMkLst>
        </pc:spChg>
        <pc:spChg chg="mod">
          <ac:chgData name="Paige Taverna-Turisan" userId="2da971fc-16cd-41de-b29d-a259f72ed99b" providerId="ADAL" clId="{5248AC83-4C7C-EE4F-A785-14FA2311CF08}" dt="2022-11-07T08:50:14.067" v="142" actId="1035"/>
          <ac:spMkLst>
            <pc:docMk/>
            <pc:sldMk cId="665796355" sldId="4831"/>
            <ac:spMk id="24" creationId="{9FF991C0-9C97-6BAC-1DF3-58D4041ED43E}"/>
          </ac:spMkLst>
        </pc:spChg>
        <pc:spChg chg="mod">
          <ac:chgData name="Paige Taverna-Turisan" userId="2da971fc-16cd-41de-b29d-a259f72ed99b" providerId="ADAL" clId="{5248AC83-4C7C-EE4F-A785-14FA2311CF08}" dt="2022-11-07T08:50:22.730" v="152" actId="1035"/>
          <ac:spMkLst>
            <pc:docMk/>
            <pc:sldMk cId="665796355" sldId="4831"/>
            <ac:spMk id="28" creationId="{A25A809A-7B33-9D93-7364-1A37F7FE2334}"/>
          </ac:spMkLst>
        </pc:spChg>
        <pc:spChg chg="mod">
          <ac:chgData name="Paige Taverna-Turisan" userId="2da971fc-16cd-41de-b29d-a259f72ed99b" providerId="ADAL" clId="{5248AC83-4C7C-EE4F-A785-14FA2311CF08}" dt="2022-11-07T08:50:22.730" v="152" actId="1035"/>
          <ac:spMkLst>
            <pc:docMk/>
            <pc:sldMk cId="665796355" sldId="4831"/>
            <ac:spMk id="29" creationId="{F7DF2A9F-CA55-30D3-9779-B5DE2DF0C498}"/>
          </ac:spMkLst>
        </pc:spChg>
        <pc:spChg chg="mod">
          <ac:chgData name="Paige Taverna-Turisan" userId="2da971fc-16cd-41de-b29d-a259f72ed99b" providerId="ADAL" clId="{5248AC83-4C7C-EE4F-A785-14FA2311CF08}" dt="2022-11-07T08:50:01.080" v="130" actId="14100"/>
          <ac:spMkLst>
            <pc:docMk/>
            <pc:sldMk cId="665796355" sldId="4831"/>
            <ac:spMk id="30" creationId="{62528985-CEAF-7736-07D7-889FD61A3F9F}"/>
          </ac:spMkLst>
        </pc:spChg>
        <pc:spChg chg="mod">
          <ac:chgData name="Paige Taverna-Turisan" userId="2da971fc-16cd-41de-b29d-a259f72ed99b" providerId="ADAL" clId="{5248AC83-4C7C-EE4F-A785-14FA2311CF08}" dt="2022-11-07T08:50:14.067" v="142" actId="1035"/>
          <ac:spMkLst>
            <pc:docMk/>
            <pc:sldMk cId="665796355" sldId="4831"/>
            <ac:spMk id="31" creationId="{2C126147-B5F5-6EB4-717C-1F0710FBC240}"/>
          </ac:spMkLst>
        </pc:spChg>
        <pc:spChg chg="mod">
          <ac:chgData name="Paige Taverna-Turisan" userId="2da971fc-16cd-41de-b29d-a259f72ed99b" providerId="ADAL" clId="{5248AC83-4C7C-EE4F-A785-14FA2311CF08}" dt="2022-11-07T08:50:14.067" v="142" actId="1035"/>
          <ac:spMkLst>
            <pc:docMk/>
            <pc:sldMk cId="665796355" sldId="4831"/>
            <ac:spMk id="34" creationId="{EE32CCC5-1D15-B044-39A0-136BC56F4AAF}"/>
          </ac:spMkLst>
        </pc:spChg>
        <pc:spChg chg="mod">
          <ac:chgData name="Paige Taverna-Turisan" userId="2da971fc-16cd-41de-b29d-a259f72ed99b" providerId="ADAL" clId="{5248AC83-4C7C-EE4F-A785-14FA2311CF08}" dt="2022-11-07T08:50:22.730" v="152" actId="1035"/>
          <ac:spMkLst>
            <pc:docMk/>
            <pc:sldMk cId="665796355" sldId="4831"/>
            <ac:spMk id="35" creationId="{50499C89-3087-813C-2FB7-81C0C7DFDD87}"/>
          </ac:spMkLst>
        </pc:spChg>
        <pc:spChg chg="mod">
          <ac:chgData name="Paige Taverna-Turisan" userId="2da971fc-16cd-41de-b29d-a259f72ed99b" providerId="ADAL" clId="{5248AC83-4C7C-EE4F-A785-14FA2311CF08}" dt="2022-11-07T08:50:22.730" v="152" actId="1035"/>
          <ac:spMkLst>
            <pc:docMk/>
            <pc:sldMk cId="665796355" sldId="4831"/>
            <ac:spMk id="36" creationId="{1A30A290-8786-AF49-0981-01DC8B137237}"/>
          </ac:spMkLst>
        </pc:spChg>
        <pc:spChg chg="mod">
          <ac:chgData name="Paige Taverna-Turisan" userId="2da971fc-16cd-41de-b29d-a259f72ed99b" providerId="ADAL" clId="{5248AC83-4C7C-EE4F-A785-14FA2311CF08}" dt="2022-11-07T08:50:14.067" v="142" actId="1035"/>
          <ac:spMkLst>
            <pc:docMk/>
            <pc:sldMk cId="665796355" sldId="4831"/>
            <ac:spMk id="38" creationId="{345A02BB-46D4-BA69-58F2-1B4277E2C39E}"/>
          </ac:spMkLst>
        </pc:spChg>
        <pc:spChg chg="mod">
          <ac:chgData name="Paige Taverna-Turisan" userId="2da971fc-16cd-41de-b29d-a259f72ed99b" providerId="ADAL" clId="{5248AC83-4C7C-EE4F-A785-14FA2311CF08}" dt="2022-11-07T08:50:14.067" v="142" actId="1035"/>
          <ac:spMkLst>
            <pc:docMk/>
            <pc:sldMk cId="665796355" sldId="4831"/>
            <ac:spMk id="40" creationId="{98FE37AF-8E9C-7722-7259-7280AB229A1A}"/>
          </ac:spMkLst>
        </pc:spChg>
        <pc:spChg chg="mod">
          <ac:chgData name="Paige Taverna-Turisan" userId="2da971fc-16cd-41de-b29d-a259f72ed99b" providerId="ADAL" clId="{5248AC83-4C7C-EE4F-A785-14FA2311CF08}" dt="2022-11-07T08:50:14.067" v="142" actId="1035"/>
          <ac:spMkLst>
            <pc:docMk/>
            <pc:sldMk cId="665796355" sldId="4831"/>
            <ac:spMk id="41" creationId="{ABE1CCF9-A29A-0080-F73B-A765BF49FC99}"/>
          </ac:spMkLst>
        </pc:spChg>
        <pc:spChg chg="mod">
          <ac:chgData name="Paige Taverna-Turisan" userId="2da971fc-16cd-41de-b29d-a259f72ed99b" providerId="ADAL" clId="{5248AC83-4C7C-EE4F-A785-14FA2311CF08}" dt="2022-11-07T08:50:14.067" v="142" actId="1035"/>
          <ac:spMkLst>
            <pc:docMk/>
            <pc:sldMk cId="665796355" sldId="4831"/>
            <ac:spMk id="42" creationId="{25D8CD4F-CDCB-F867-B736-7324FFC87844}"/>
          </ac:spMkLst>
        </pc:spChg>
        <pc:spChg chg="mod">
          <ac:chgData name="Paige Taverna-Turisan" userId="2da971fc-16cd-41de-b29d-a259f72ed99b" providerId="ADAL" clId="{5248AC83-4C7C-EE4F-A785-14FA2311CF08}" dt="2022-11-07T08:50:14.067" v="142" actId="1035"/>
          <ac:spMkLst>
            <pc:docMk/>
            <pc:sldMk cId="665796355" sldId="4831"/>
            <ac:spMk id="44" creationId="{796592EE-C294-52D0-F2A6-BA3505FD071B}"/>
          </ac:spMkLst>
        </pc:spChg>
        <pc:spChg chg="mod">
          <ac:chgData name="Paige Taverna-Turisan" userId="2da971fc-16cd-41de-b29d-a259f72ed99b" providerId="ADAL" clId="{5248AC83-4C7C-EE4F-A785-14FA2311CF08}" dt="2022-11-07T08:50:14.067" v="142" actId="1035"/>
          <ac:spMkLst>
            <pc:docMk/>
            <pc:sldMk cId="665796355" sldId="4831"/>
            <ac:spMk id="45" creationId="{201BC4DD-111D-9894-6259-7B96697E1230}"/>
          </ac:spMkLst>
        </pc:spChg>
        <pc:spChg chg="mod">
          <ac:chgData name="Paige Taverna-Turisan" userId="2da971fc-16cd-41de-b29d-a259f72ed99b" providerId="ADAL" clId="{5248AC83-4C7C-EE4F-A785-14FA2311CF08}" dt="2022-11-07T08:50:14.067" v="142" actId="1035"/>
          <ac:spMkLst>
            <pc:docMk/>
            <pc:sldMk cId="665796355" sldId="4831"/>
            <ac:spMk id="46" creationId="{64A24651-CB55-1E59-C59C-5CE3327925C0}"/>
          </ac:spMkLst>
        </pc:spChg>
        <pc:spChg chg="mod">
          <ac:chgData name="Paige Taverna-Turisan" userId="2da971fc-16cd-41de-b29d-a259f72ed99b" providerId="ADAL" clId="{5248AC83-4C7C-EE4F-A785-14FA2311CF08}" dt="2022-11-07T08:50:14.067" v="142" actId="1035"/>
          <ac:spMkLst>
            <pc:docMk/>
            <pc:sldMk cId="665796355" sldId="4831"/>
            <ac:spMk id="47" creationId="{2ED352AF-EDA9-860A-7038-F5D40CBB116F}"/>
          </ac:spMkLst>
        </pc:spChg>
        <pc:spChg chg="mod">
          <ac:chgData name="Paige Taverna-Turisan" userId="2da971fc-16cd-41de-b29d-a259f72ed99b" providerId="ADAL" clId="{5248AC83-4C7C-EE4F-A785-14FA2311CF08}" dt="2022-11-07T08:50:14.067" v="142" actId="1035"/>
          <ac:spMkLst>
            <pc:docMk/>
            <pc:sldMk cId="665796355" sldId="4831"/>
            <ac:spMk id="49" creationId="{44B0AE3B-A055-9203-1EC6-E4FD23365C96}"/>
          </ac:spMkLst>
        </pc:spChg>
        <pc:spChg chg="mod">
          <ac:chgData name="Paige Taverna-Turisan" userId="2da971fc-16cd-41de-b29d-a259f72ed99b" providerId="ADAL" clId="{5248AC83-4C7C-EE4F-A785-14FA2311CF08}" dt="2022-11-07T08:50:22.730" v="152" actId="1035"/>
          <ac:spMkLst>
            <pc:docMk/>
            <pc:sldMk cId="665796355" sldId="4831"/>
            <ac:spMk id="50" creationId="{BE875513-C93E-BA13-7F88-B52DFAC7D395}"/>
          </ac:spMkLst>
        </pc:spChg>
        <pc:spChg chg="mod">
          <ac:chgData name="Paige Taverna-Turisan" userId="2da971fc-16cd-41de-b29d-a259f72ed99b" providerId="ADAL" clId="{5248AC83-4C7C-EE4F-A785-14FA2311CF08}" dt="2022-11-07T08:50:22.730" v="152" actId="1035"/>
          <ac:spMkLst>
            <pc:docMk/>
            <pc:sldMk cId="665796355" sldId="4831"/>
            <ac:spMk id="51" creationId="{CEE8F760-94A5-AA1F-3980-9BF7233376BD}"/>
          </ac:spMkLst>
        </pc:spChg>
        <pc:spChg chg="mod">
          <ac:chgData name="Paige Taverna-Turisan" userId="2da971fc-16cd-41de-b29d-a259f72ed99b" providerId="ADAL" clId="{5248AC83-4C7C-EE4F-A785-14FA2311CF08}" dt="2022-11-07T08:50:22.730" v="152" actId="1035"/>
          <ac:spMkLst>
            <pc:docMk/>
            <pc:sldMk cId="665796355" sldId="4831"/>
            <ac:spMk id="52" creationId="{790A0F57-590D-AD46-AFA6-DBE13B5798F4}"/>
          </ac:spMkLst>
        </pc:spChg>
        <pc:spChg chg="mod">
          <ac:chgData name="Paige Taverna-Turisan" userId="2da971fc-16cd-41de-b29d-a259f72ed99b" providerId="ADAL" clId="{5248AC83-4C7C-EE4F-A785-14FA2311CF08}" dt="2022-11-07T08:50:22.730" v="152" actId="1035"/>
          <ac:spMkLst>
            <pc:docMk/>
            <pc:sldMk cId="665796355" sldId="4831"/>
            <ac:spMk id="54" creationId="{5FA64888-0397-760C-267F-D223A5AED479}"/>
          </ac:spMkLst>
        </pc:spChg>
        <pc:spChg chg="mod">
          <ac:chgData name="Paige Taverna-Turisan" userId="2da971fc-16cd-41de-b29d-a259f72ed99b" providerId="ADAL" clId="{5248AC83-4C7C-EE4F-A785-14FA2311CF08}" dt="2022-11-07T08:50:22.730" v="152" actId="1035"/>
          <ac:spMkLst>
            <pc:docMk/>
            <pc:sldMk cId="665796355" sldId="4831"/>
            <ac:spMk id="55" creationId="{FEDCF8DF-02FE-7279-CAD0-52D64A890FB4}"/>
          </ac:spMkLst>
        </pc:spChg>
        <pc:spChg chg="mod">
          <ac:chgData name="Paige Taverna-Turisan" userId="2da971fc-16cd-41de-b29d-a259f72ed99b" providerId="ADAL" clId="{5248AC83-4C7C-EE4F-A785-14FA2311CF08}" dt="2022-11-07T08:50:22.730" v="152" actId="1035"/>
          <ac:spMkLst>
            <pc:docMk/>
            <pc:sldMk cId="665796355" sldId="4831"/>
            <ac:spMk id="56" creationId="{ACB73EB3-637C-8D31-392F-2CDFBA69FAD2}"/>
          </ac:spMkLst>
        </pc:spChg>
        <pc:spChg chg="mod">
          <ac:chgData name="Paige Taverna-Turisan" userId="2da971fc-16cd-41de-b29d-a259f72ed99b" providerId="ADAL" clId="{5248AC83-4C7C-EE4F-A785-14FA2311CF08}" dt="2022-11-07T08:50:32.307" v="155" actId="14100"/>
          <ac:spMkLst>
            <pc:docMk/>
            <pc:sldMk cId="665796355" sldId="4831"/>
            <ac:spMk id="58" creationId="{680779ED-0218-1DD7-91F4-B6B2EBFB0B78}"/>
          </ac:spMkLst>
        </pc:spChg>
        <pc:spChg chg="mod">
          <ac:chgData name="Paige Taverna-Turisan" userId="2da971fc-16cd-41de-b29d-a259f72ed99b" providerId="ADAL" clId="{5248AC83-4C7C-EE4F-A785-14FA2311CF08}" dt="2022-11-07T08:50:35.466" v="156" actId="14100"/>
          <ac:spMkLst>
            <pc:docMk/>
            <pc:sldMk cId="665796355" sldId="4831"/>
            <ac:spMk id="60" creationId="{A32FDE8D-E565-F3A3-3ABB-ED6F840DC547}"/>
          </ac:spMkLst>
        </pc:spChg>
        <pc:spChg chg="mod">
          <ac:chgData name="Paige Taverna-Turisan" userId="2da971fc-16cd-41de-b29d-a259f72ed99b" providerId="ADAL" clId="{5248AC83-4C7C-EE4F-A785-14FA2311CF08}" dt="2022-11-07T08:50:22.730" v="152" actId="1035"/>
          <ac:spMkLst>
            <pc:docMk/>
            <pc:sldMk cId="665796355" sldId="4831"/>
            <ac:spMk id="62" creationId="{9DFA60CE-A3CB-756D-07AB-8D65CD824228}"/>
          </ac:spMkLst>
        </pc:spChg>
        <pc:picChg chg="mod">
          <ac:chgData name="Paige Taverna-Turisan" userId="2da971fc-16cd-41de-b29d-a259f72ed99b" providerId="ADAL" clId="{5248AC83-4C7C-EE4F-A785-14FA2311CF08}" dt="2022-11-07T08:50:14.067" v="142" actId="1035"/>
          <ac:picMkLst>
            <pc:docMk/>
            <pc:sldMk cId="665796355" sldId="4831"/>
            <ac:picMk id="3" creationId="{71295B80-B904-B480-F537-B1D293127F22}"/>
          </ac:picMkLst>
        </pc:picChg>
        <pc:picChg chg="mod">
          <ac:chgData name="Paige Taverna-Turisan" userId="2da971fc-16cd-41de-b29d-a259f72ed99b" providerId="ADAL" clId="{5248AC83-4C7C-EE4F-A785-14FA2311CF08}" dt="2022-11-07T08:50:14.067" v="142" actId="1035"/>
          <ac:picMkLst>
            <pc:docMk/>
            <pc:sldMk cId="665796355" sldId="4831"/>
            <ac:picMk id="4" creationId="{495231FD-5F5F-923D-0B15-D9F3619C74F1}"/>
          </ac:picMkLst>
        </pc:picChg>
        <pc:picChg chg="mod modCrop">
          <ac:chgData name="Paige Taverna-Turisan" userId="2da971fc-16cd-41de-b29d-a259f72ed99b" providerId="ADAL" clId="{5248AC83-4C7C-EE4F-A785-14FA2311CF08}" dt="2022-11-07T08:50:22.730" v="152" actId="1035"/>
          <ac:picMkLst>
            <pc:docMk/>
            <pc:sldMk cId="665796355" sldId="4831"/>
            <ac:picMk id="5" creationId="{06F057C5-9EDE-0EAD-13C8-441CAF7E5EAC}"/>
          </ac:picMkLst>
        </pc:picChg>
        <pc:picChg chg="mod">
          <ac:chgData name="Paige Taverna-Turisan" userId="2da971fc-16cd-41de-b29d-a259f72ed99b" providerId="ADAL" clId="{5248AC83-4C7C-EE4F-A785-14FA2311CF08}" dt="2022-11-07T08:50:22.730" v="152" actId="1035"/>
          <ac:picMkLst>
            <pc:docMk/>
            <pc:sldMk cId="665796355" sldId="4831"/>
            <ac:picMk id="6" creationId="{F499E492-41D4-8CF9-8DF3-DCA4B57EA350}"/>
          </ac:picMkLst>
        </pc:picChg>
        <pc:picChg chg="mod">
          <ac:chgData name="Paige Taverna-Turisan" userId="2da971fc-16cd-41de-b29d-a259f72ed99b" providerId="ADAL" clId="{5248AC83-4C7C-EE4F-A785-14FA2311CF08}" dt="2022-11-07T08:50:06.571" v="135" actId="1035"/>
          <ac:picMkLst>
            <pc:docMk/>
            <pc:sldMk cId="665796355" sldId="4831"/>
            <ac:picMk id="37" creationId="{640889CF-82FC-5995-3F84-CF05FA66ABF4}"/>
          </ac:picMkLst>
        </pc:picChg>
      </pc:sldChg>
    </pc:docChg>
  </pc:docChgLst>
  <pc:docChgLst>
    <pc:chgData name="Viane Michael" userId="S::viane@harambee.co.za::19d951fc-e82b-4a48-ada1-40438d13240a" providerId="AD" clId="Web-{AC3479DE-47DC-718A-0D13-8E3D9C783F3E}"/>
    <pc:docChg chg="modSld">
      <pc:chgData name="Viane Michael" userId="S::viane@harambee.co.za::19d951fc-e82b-4a48-ada1-40438d13240a" providerId="AD" clId="Web-{AC3479DE-47DC-718A-0D13-8E3D9C783F3E}" dt="2022-11-07T09:22:36.301" v="4" actId="20577"/>
      <pc:docMkLst>
        <pc:docMk/>
      </pc:docMkLst>
      <pc:sldChg chg="modSp">
        <pc:chgData name="Viane Michael" userId="S::viane@harambee.co.za::19d951fc-e82b-4a48-ada1-40438d13240a" providerId="AD" clId="Web-{AC3479DE-47DC-718A-0D13-8E3D9C783F3E}" dt="2022-11-07T09:22:36.301" v="4" actId="20577"/>
        <pc:sldMkLst>
          <pc:docMk/>
          <pc:sldMk cId="3984426339" sldId="3416"/>
        </pc:sldMkLst>
        <pc:spChg chg="mod">
          <ac:chgData name="Viane Michael" userId="S::viane@harambee.co.za::19d951fc-e82b-4a48-ada1-40438d13240a" providerId="AD" clId="Web-{AC3479DE-47DC-718A-0D13-8E3D9C783F3E}" dt="2022-11-07T09:22:36.301" v="4" actId="20577"/>
          <ac:spMkLst>
            <pc:docMk/>
            <pc:sldMk cId="3984426339" sldId="3416"/>
            <ac:spMk id="45" creationId="{2C3BF637-7D1C-8543-99FD-B50AF1678124}"/>
          </ac:spMkLst>
        </pc:spChg>
      </pc:sldChg>
    </pc:docChg>
  </pc:docChgLst>
  <pc:docChgLst>
    <pc:chgData name="Viane Michael" userId="S::viane@harambee.co.za::19d951fc-e82b-4a48-ada1-40438d13240a" providerId="AD" clId="Web-{077118A2-A778-008F-8014-533668F0FEDF}"/>
    <pc:docChg chg="mod modSld">
      <pc:chgData name="Viane Michael" userId="S::viane@harambee.co.za::19d951fc-e82b-4a48-ada1-40438d13240a" providerId="AD" clId="Web-{077118A2-A778-008F-8014-533668F0FEDF}" dt="2022-09-15T08:25:19.666" v="126"/>
      <pc:docMkLst>
        <pc:docMk/>
      </pc:docMkLst>
      <pc:sldChg chg="modSp">
        <pc:chgData name="Viane Michael" userId="S::viane@harambee.co.za::19d951fc-e82b-4a48-ada1-40438d13240a" providerId="AD" clId="Web-{077118A2-A778-008F-8014-533668F0FEDF}" dt="2022-09-15T08:16:15.099" v="75" actId="20577"/>
        <pc:sldMkLst>
          <pc:docMk/>
          <pc:sldMk cId="3234319602" sldId="4825"/>
        </pc:sldMkLst>
        <pc:spChg chg="mod">
          <ac:chgData name="Viane Michael" userId="S::viane@harambee.co.za::19d951fc-e82b-4a48-ada1-40438d13240a" providerId="AD" clId="Web-{077118A2-A778-008F-8014-533668F0FEDF}" dt="2022-09-15T08:16:15.099" v="75" actId="20577"/>
          <ac:spMkLst>
            <pc:docMk/>
            <pc:sldMk cId="3234319602" sldId="4825"/>
            <ac:spMk id="21" creationId="{DEEC334E-47B9-0C76-1AF6-8F3450E03AA3}"/>
          </ac:spMkLst>
        </pc:spChg>
      </pc:sldChg>
      <pc:sldChg chg="modSp addCm">
        <pc:chgData name="Viane Michael" userId="S::viane@harambee.co.za::19d951fc-e82b-4a48-ada1-40438d13240a" providerId="AD" clId="Web-{077118A2-A778-008F-8014-533668F0FEDF}" dt="2022-09-15T08:18:17.729" v="77"/>
        <pc:sldMkLst>
          <pc:docMk/>
          <pc:sldMk cId="665796355" sldId="4831"/>
        </pc:sldMkLst>
        <pc:spChg chg="mod">
          <ac:chgData name="Viane Michael" userId="S::viane@harambee.co.za::19d951fc-e82b-4a48-ada1-40438d13240a" providerId="AD" clId="Web-{077118A2-A778-008F-8014-533668F0FEDF}" dt="2022-09-15T08:06:38.968" v="2" actId="20577"/>
          <ac:spMkLst>
            <pc:docMk/>
            <pc:sldMk cId="665796355" sldId="4831"/>
            <ac:spMk id="43" creationId="{A56AAC79-C8BA-A44B-B607-F896CDA5B9CA}"/>
          </ac:spMkLst>
        </pc:spChg>
      </pc:sldChg>
      <pc:sldChg chg="modSp addCm">
        <pc:chgData name="Viane Michael" userId="S::viane@harambee.co.za::19d951fc-e82b-4a48-ada1-40438d13240a" providerId="AD" clId="Web-{077118A2-A778-008F-8014-533668F0FEDF}" dt="2022-09-15T08:25:19.666" v="126"/>
        <pc:sldMkLst>
          <pc:docMk/>
          <pc:sldMk cId="4097919767" sldId="4833"/>
        </pc:sldMkLst>
        <pc:spChg chg="mod">
          <ac:chgData name="Viane Michael" userId="S::viane@harambee.co.za::19d951fc-e82b-4a48-ada1-40438d13240a" providerId="AD" clId="Web-{077118A2-A778-008F-8014-533668F0FEDF}" dt="2022-09-15T08:25:01.385" v="125" actId="20577"/>
          <ac:spMkLst>
            <pc:docMk/>
            <pc:sldMk cId="4097919767" sldId="4833"/>
            <ac:spMk id="59" creationId="{64445CAC-4757-B785-939F-C4130594DA93}"/>
          </ac:spMkLst>
        </pc:spChg>
      </pc:sldChg>
    </pc:docChg>
  </pc:docChgLst>
  <pc:docChgLst>
    <pc:chgData name="Viane Michael" userId="S::viane@harambee.co.za::19d951fc-e82b-4a48-ada1-40438d13240a" providerId="AD" clId="Web-{197C8880-EC11-B34F-EAF2-78F3EB4449D8}"/>
    <pc:docChg chg="modSld">
      <pc:chgData name="Viane Michael" userId="S::viane@harambee.co.za::19d951fc-e82b-4a48-ada1-40438d13240a" providerId="AD" clId="Web-{197C8880-EC11-B34F-EAF2-78F3EB4449D8}" dt="2022-10-06T07:12:12.352" v="43" actId="20577"/>
      <pc:docMkLst>
        <pc:docMk/>
      </pc:docMkLst>
      <pc:sldChg chg="modSp">
        <pc:chgData name="Viane Michael" userId="S::viane@harambee.co.za::19d951fc-e82b-4a48-ada1-40438d13240a" providerId="AD" clId="Web-{197C8880-EC11-B34F-EAF2-78F3EB4449D8}" dt="2022-10-06T07:12:12.352" v="43" actId="20577"/>
        <pc:sldMkLst>
          <pc:docMk/>
          <pc:sldMk cId="3511275555" sldId="3364"/>
        </pc:sldMkLst>
        <pc:spChg chg="mod">
          <ac:chgData name="Viane Michael" userId="S::viane@harambee.co.za::19d951fc-e82b-4a48-ada1-40438d13240a" providerId="AD" clId="Web-{197C8880-EC11-B34F-EAF2-78F3EB4449D8}" dt="2022-10-06T07:12:12.352" v="43" actId="20577"/>
          <ac:spMkLst>
            <pc:docMk/>
            <pc:sldMk cId="3511275555" sldId="3364"/>
            <ac:spMk id="3" creationId="{9B9A9654-54B6-6C43-AD05-2AF7583A65E3}"/>
          </ac:spMkLst>
        </pc:spChg>
      </pc:sldChg>
      <pc:sldChg chg="modSp">
        <pc:chgData name="Viane Michael" userId="S::viane@harambee.co.za::19d951fc-e82b-4a48-ada1-40438d13240a" providerId="AD" clId="Web-{197C8880-EC11-B34F-EAF2-78F3EB4449D8}" dt="2022-10-06T07:09:57.379" v="14" actId="20577"/>
        <pc:sldMkLst>
          <pc:docMk/>
          <pc:sldMk cId="501308768" sldId="3387"/>
        </pc:sldMkLst>
        <pc:spChg chg="mod">
          <ac:chgData name="Viane Michael" userId="S::viane@harambee.co.za::19d951fc-e82b-4a48-ada1-40438d13240a" providerId="AD" clId="Web-{197C8880-EC11-B34F-EAF2-78F3EB4449D8}" dt="2022-10-06T07:09:57.379" v="14" actId="20577"/>
          <ac:spMkLst>
            <pc:docMk/>
            <pc:sldMk cId="501308768" sldId="3387"/>
            <ac:spMk id="43" creationId="{A56AAC79-C8BA-A44B-B607-F896CDA5B9CA}"/>
          </ac:spMkLst>
        </pc:spChg>
        <pc:spChg chg="mod">
          <ac:chgData name="Viane Michael" userId="S::viane@harambee.co.za::19d951fc-e82b-4a48-ada1-40438d13240a" providerId="AD" clId="Web-{197C8880-EC11-B34F-EAF2-78F3EB4449D8}" dt="2022-10-06T07:09:38.737" v="11" actId="20577"/>
          <ac:spMkLst>
            <pc:docMk/>
            <pc:sldMk cId="501308768" sldId="3387"/>
            <ac:spMk id="59" creationId="{CB1557C6-0FA0-C13D-3C28-1B4E50F5059A}"/>
          </ac:spMkLst>
        </pc:spChg>
      </pc:sldChg>
      <pc:sldChg chg="delSp modSp">
        <pc:chgData name="Viane Michael" userId="S::viane@harambee.co.za::19d951fc-e82b-4a48-ada1-40438d13240a" providerId="AD" clId="Web-{197C8880-EC11-B34F-EAF2-78F3EB4449D8}" dt="2022-10-06T07:11:49.570" v="38" actId="20577"/>
        <pc:sldMkLst>
          <pc:docMk/>
          <pc:sldMk cId="3807184044" sldId="4830"/>
        </pc:sldMkLst>
        <pc:spChg chg="mod">
          <ac:chgData name="Viane Michael" userId="S::viane@harambee.co.za::19d951fc-e82b-4a48-ada1-40438d13240a" providerId="AD" clId="Web-{197C8880-EC11-B34F-EAF2-78F3EB4449D8}" dt="2022-10-06T07:11:49.570" v="38" actId="20577"/>
          <ac:spMkLst>
            <pc:docMk/>
            <pc:sldMk cId="3807184044" sldId="4830"/>
            <ac:spMk id="3" creationId="{B58F28BA-33BC-3CD0-FEA6-813D017661E1}"/>
          </ac:spMkLst>
        </pc:spChg>
        <pc:spChg chg="mod">
          <ac:chgData name="Viane Michael" userId="S::viane@harambee.co.za::19d951fc-e82b-4a48-ada1-40438d13240a" providerId="AD" clId="Web-{197C8880-EC11-B34F-EAF2-78F3EB4449D8}" dt="2022-10-06T07:10:47.646" v="35" actId="20577"/>
          <ac:spMkLst>
            <pc:docMk/>
            <pc:sldMk cId="3807184044" sldId="4830"/>
            <ac:spMk id="109" creationId="{AF7AE3FE-9E88-FD1C-C315-C4AF0A3C4AE3}"/>
          </ac:spMkLst>
        </pc:spChg>
        <pc:picChg chg="del">
          <ac:chgData name="Viane Michael" userId="S::viane@harambee.co.za::19d951fc-e82b-4a48-ada1-40438d13240a" providerId="AD" clId="Web-{197C8880-EC11-B34F-EAF2-78F3EB4449D8}" dt="2022-10-06T07:10:19.661" v="15"/>
          <ac:picMkLst>
            <pc:docMk/>
            <pc:sldMk cId="3807184044" sldId="4830"/>
            <ac:picMk id="10" creationId="{E72D4DDB-DCD9-9B99-2212-1B3CB344B0B4}"/>
          </ac:picMkLst>
        </pc:picChg>
      </pc:sldChg>
    </pc:docChg>
  </pc:docChgLst>
  <pc:docChgLst>
    <pc:chgData name="Bryony Maxwell" userId="S::bryony@harambee.co.za::b8328975-754b-4d19-8de7-b7c5a378eb8a" providerId="AD" clId="Web-{2D27C3FB-382B-E496-9E8D-633BCFF3A344}"/>
    <pc:docChg chg="modSld">
      <pc:chgData name="Bryony Maxwell" userId="S::bryony@harambee.co.za::b8328975-754b-4d19-8de7-b7c5a378eb8a" providerId="AD" clId="Web-{2D27C3FB-382B-E496-9E8D-633BCFF3A344}" dt="2022-09-15T08:25:19.876" v="44"/>
      <pc:docMkLst>
        <pc:docMk/>
      </pc:docMkLst>
      <pc:sldChg chg="modSp modCm">
        <pc:chgData name="Bryony Maxwell" userId="S::bryony@harambee.co.za::b8328975-754b-4d19-8de7-b7c5a378eb8a" providerId="AD" clId="Web-{2D27C3FB-382B-E496-9E8D-633BCFF3A344}" dt="2022-09-15T08:25:19.876" v="44"/>
        <pc:sldMkLst>
          <pc:docMk/>
          <pc:sldMk cId="665796355" sldId="4831"/>
        </pc:sldMkLst>
        <pc:spChg chg="mod">
          <ac:chgData name="Bryony Maxwell" userId="S::bryony@harambee.co.za::b8328975-754b-4d19-8de7-b7c5a378eb8a" providerId="AD" clId="Web-{2D27C3FB-382B-E496-9E8D-633BCFF3A344}" dt="2022-09-15T08:25:04.594" v="43" actId="20577"/>
          <ac:spMkLst>
            <pc:docMk/>
            <pc:sldMk cId="665796355" sldId="4831"/>
            <ac:spMk id="60" creationId="{A32FDE8D-E565-F3A3-3ABB-ED6F840DC547}"/>
          </ac:spMkLst>
        </pc:spChg>
      </pc:sldChg>
    </pc:docChg>
  </pc:docChgLst>
  <pc:docChgLst>
    <pc:chgData name="Viane Michael" userId="S::viane@harambee.co.za::19d951fc-e82b-4a48-ada1-40438d13240a" providerId="AD" clId="Web-{103A4E57-E0D2-7606-4FA3-31D97ABB6BF6}"/>
    <pc:docChg chg="">
      <pc:chgData name="Viane Michael" userId="S::viane@harambee.co.za::19d951fc-e82b-4a48-ada1-40438d13240a" providerId="AD" clId="Web-{103A4E57-E0D2-7606-4FA3-31D97ABB6BF6}" dt="2022-09-19T10:02:18.064" v="4"/>
      <pc:docMkLst>
        <pc:docMk/>
      </pc:docMkLst>
      <pc:sldChg chg="delCm">
        <pc:chgData name="Viane Michael" userId="S::viane@harambee.co.za::19d951fc-e82b-4a48-ada1-40438d13240a" providerId="AD" clId="Web-{103A4E57-E0D2-7606-4FA3-31D97ABB6BF6}" dt="2022-09-19T10:01:27.015" v="0"/>
        <pc:sldMkLst>
          <pc:docMk/>
          <pc:sldMk cId="2409563724" sldId="4827"/>
        </pc:sldMkLst>
      </pc:sldChg>
      <pc:sldChg chg="delCm">
        <pc:chgData name="Viane Michael" userId="S::viane@harambee.co.za::19d951fc-e82b-4a48-ada1-40438d13240a" providerId="AD" clId="Web-{103A4E57-E0D2-7606-4FA3-31D97ABB6BF6}" dt="2022-09-19T10:01:40.265" v="1"/>
        <pc:sldMkLst>
          <pc:docMk/>
          <pc:sldMk cId="665796355" sldId="4831"/>
        </pc:sldMkLst>
      </pc:sldChg>
      <pc:sldChg chg="delCm">
        <pc:chgData name="Viane Michael" userId="S::viane@harambee.co.za::19d951fc-e82b-4a48-ada1-40438d13240a" providerId="AD" clId="Web-{103A4E57-E0D2-7606-4FA3-31D97ABB6BF6}" dt="2022-09-19T10:02:18.064" v="4"/>
        <pc:sldMkLst>
          <pc:docMk/>
          <pc:sldMk cId="4097919767" sldId="4833"/>
        </pc:sldMkLst>
      </pc:sldChg>
      <pc:sldChg chg="delCm">
        <pc:chgData name="Viane Michael" userId="S::viane@harambee.co.za::19d951fc-e82b-4a48-ada1-40438d13240a" providerId="AD" clId="Web-{103A4E57-E0D2-7606-4FA3-31D97ABB6BF6}" dt="2022-09-19T10:02:07.813" v="3"/>
        <pc:sldMkLst>
          <pc:docMk/>
          <pc:sldMk cId="4000328162" sldId="4835"/>
        </pc:sldMkLst>
      </pc:sldChg>
      <pc:sldChg chg="delCm">
        <pc:chgData name="Viane Michael" userId="S::viane@harambee.co.za::19d951fc-e82b-4a48-ada1-40438d13240a" providerId="AD" clId="Web-{103A4E57-E0D2-7606-4FA3-31D97ABB6BF6}" dt="2022-09-19T10:02:00.844" v="2"/>
        <pc:sldMkLst>
          <pc:docMk/>
          <pc:sldMk cId="1634818668" sldId="4836"/>
        </pc:sldMkLst>
      </pc:sldChg>
    </pc:docChg>
  </pc:docChgLst>
  <pc:docChgLst>
    <pc:chgData name="Viane Michael" userId="S::viane@harambee.co.za::19d951fc-e82b-4a48-ada1-40438d13240a" providerId="AD" clId="Web-{3F462BDC-774C-CF7C-A774-CCCD53D7DD92}"/>
    <pc:docChg chg="modSld">
      <pc:chgData name="Viane Michael" userId="S::viane@harambee.co.za::19d951fc-e82b-4a48-ada1-40438d13240a" providerId="AD" clId="Web-{3F462BDC-774C-CF7C-A774-CCCD53D7DD92}" dt="2022-11-01T06:24:54.580" v="27" actId="20577"/>
      <pc:docMkLst>
        <pc:docMk/>
      </pc:docMkLst>
      <pc:sldChg chg="modSp">
        <pc:chgData name="Viane Michael" userId="S::viane@harambee.co.za::19d951fc-e82b-4a48-ada1-40438d13240a" providerId="AD" clId="Web-{3F462BDC-774C-CF7C-A774-CCCD53D7DD92}" dt="2022-11-01T06:22:48.228" v="23" actId="20577"/>
        <pc:sldMkLst>
          <pc:docMk/>
          <pc:sldMk cId="3234319602" sldId="4825"/>
        </pc:sldMkLst>
        <pc:spChg chg="mod">
          <ac:chgData name="Viane Michael" userId="S::viane@harambee.co.za::19d951fc-e82b-4a48-ada1-40438d13240a" providerId="AD" clId="Web-{3F462BDC-774C-CF7C-A774-CCCD53D7DD92}" dt="2022-11-01T06:22:48.228" v="23" actId="20577"/>
          <ac:spMkLst>
            <pc:docMk/>
            <pc:sldMk cId="3234319602" sldId="4825"/>
            <ac:spMk id="21" creationId="{DEEC334E-47B9-0C76-1AF6-8F3450E03AA3}"/>
          </ac:spMkLst>
        </pc:spChg>
      </pc:sldChg>
      <pc:sldChg chg="modSp">
        <pc:chgData name="Viane Michael" userId="S::viane@harambee.co.za::19d951fc-e82b-4a48-ada1-40438d13240a" providerId="AD" clId="Web-{3F462BDC-774C-CF7C-A774-CCCD53D7DD92}" dt="2022-11-01T06:19:51.468" v="1" actId="20577"/>
        <pc:sldMkLst>
          <pc:docMk/>
          <pc:sldMk cId="3807184044" sldId="4830"/>
        </pc:sldMkLst>
        <pc:spChg chg="mod">
          <ac:chgData name="Viane Michael" userId="S::viane@harambee.co.za::19d951fc-e82b-4a48-ada1-40438d13240a" providerId="AD" clId="Web-{3F462BDC-774C-CF7C-A774-CCCD53D7DD92}" dt="2022-11-01T06:19:51.468" v="1" actId="20577"/>
          <ac:spMkLst>
            <pc:docMk/>
            <pc:sldMk cId="3807184044" sldId="4830"/>
            <ac:spMk id="113" creationId="{B7AD7BE7-D116-91CE-C626-906C4D002D51}"/>
          </ac:spMkLst>
        </pc:spChg>
      </pc:sldChg>
      <pc:sldChg chg="modSp">
        <pc:chgData name="Viane Michael" userId="S::viane@harambee.co.za::19d951fc-e82b-4a48-ada1-40438d13240a" providerId="AD" clId="Web-{3F462BDC-774C-CF7C-A774-CCCD53D7DD92}" dt="2022-11-01T06:24:54.580" v="27" actId="20577"/>
        <pc:sldMkLst>
          <pc:docMk/>
          <pc:sldMk cId="4000328162" sldId="4835"/>
        </pc:sldMkLst>
        <pc:spChg chg="mod">
          <ac:chgData name="Viane Michael" userId="S::viane@harambee.co.za::19d951fc-e82b-4a48-ada1-40438d13240a" providerId="AD" clId="Web-{3F462BDC-774C-CF7C-A774-CCCD53D7DD92}" dt="2022-11-01T06:24:35.657" v="25" actId="20577"/>
          <ac:spMkLst>
            <pc:docMk/>
            <pc:sldMk cId="4000328162" sldId="4835"/>
            <ac:spMk id="32" creationId="{1FC3C667-F754-DB2C-7F30-F1D14CB267A0}"/>
          </ac:spMkLst>
        </pc:spChg>
        <pc:spChg chg="mod">
          <ac:chgData name="Viane Michael" userId="S::viane@harambee.co.za::19d951fc-e82b-4a48-ada1-40438d13240a" providerId="AD" clId="Web-{3F462BDC-774C-CF7C-A774-CCCD53D7DD92}" dt="2022-11-01T06:24:54.580" v="27" actId="20577"/>
          <ac:spMkLst>
            <pc:docMk/>
            <pc:sldMk cId="4000328162" sldId="4835"/>
            <ac:spMk id="48" creationId="{D525C811-1F5F-31A6-E885-D2114A3002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3CCBA-3CF7-F042-A929-4B31B75AA99E}"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F5E96-354D-C942-BB89-89737BD2E775}" type="slidenum">
              <a:rPr lang="en-US" smtClean="0"/>
              <a:t>‹#›</a:t>
            </a:fld>
            <a:endParaRPr lang="en-US"/>
          </a:p>
        </p:txBody>
      </p:sp>
    </p:spTree>
    <p:extLst>
      <p:ext uri="{BB962C8B-B14F-4D97-AF65-F5344CB8AC3E}">
        <p14:creationId xmlns:p14="http://schemas.microsoft.com/office/powerpoint/2010/main" val="80698515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2F5E96-354D-C942-BB89-89737BD2E775}" type="slidenum">
              <a:rPr lang="en-US" smtClean="0"/>
              <a:t>1</a:t>
            </a:fld>
            <a:endParaRPr lang="en-US"/>
          </a:p>
        </p:txBody>
      </p:sp>
    </p:spTree>
    <p:extLst>
      <p:ext uri="{BB962C8B-B14F-4D97-AF65-F5344CB8AC3E}">
        <p14:creationId xmlns:p14="http://schemas.microsoft.com/office/powerpoint/2010/main" val="2217840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11</a:t>
            </a:fld>
            <a:endParaRPr lang="en-US"/>
          </a:p>
        </p:txBody>
      </p:sp>
    </p:spTree>
    <p:extLst>
      <p:ext uri="{BB962C8B-B14F-4D97-AF65-F5344CB8AC3E}">
        <p14:creationId xmlns:p14="http://schemas.microsoft.com/office/powerpoint/2010/main" val="108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change and who is taking on more?</a:t>
            </a:r>
          </a:p>
          <a:p>
            <a:r>
              <a:rPr lang="en-US" b="1"/>
              <a:t>Sam Varney </a:t>
            </a:r>
            <a:r>
              <a:rPr lang="en-US"/>
              <a:t>will lead </a:t>
            </a:r>
            <a:r>
              <a:rPr lang="en-ZA" sz="1800">
                <a:effectLst/>
                <a:latin typeface="Calibri" panose="020F0502020204030204" pitchFamily="34" charset="0"/>
                <a:ea typeface="Calibri" panose="020F0502020204030204" pitchFamily="34" charset="0"/>
              </a:rPr>
              <a:t>the Demand Delivery and Operations team. In this new role, she will now be taking on accountability for her existing portfolio of partner desk, as well as assisted servicing and self service and will be the Head of all Demand Delivery functions.</a:t>
            </a:r>
          </a:p>
          <a:p>
            <a:r>
              <a:rPr lang="en-ZA" sz="1800" b="1">
                <a:effectLst/>
                <a:latin typeface="Calibri" panose="020F0502020204030204" pitchFamily="34" charset="0"/>
              </a:rPr>
              <a:t>Kingsley</a:t>
            </a:r>
            <a:r>
              <a:rPr lang="en-ZA" sz="1800">
                <a:effectLst/>
                <a:latin typeface="Calibri" panose="020F0502020204030204" pitchFamily="34" charset="0"/>
              </a:rPr>
              <a:t> has been promoted to take on </a:t>
            </a:r>
            <a:r>
              <a:rPr lang="en-US" sz="1800">
                <a:effectLst/>
                <a:latin typeface="Calibri" panose="020F0502020204030204" pitchFamily="34" charset="0"/>
              </a:rPr>
              <a:t>a new role that is a significant change in responsibility. He will now be lead the Partner Desk and Shared Services team in the Demand Delivery and Operations space. </a:t>
            </a:r>
          </a:p>
          <a:p>
            <a:r>
              <a:rPr lang="en-US" sz="1800" b="1">
                <a:effectLst/>
                <a:latin typeface="Calibri" panose="020F0502020204030204" pitchFamily="34" charset="0"/>
              </a:rPr>
              <a:t>Thuli Shabangu  </a:t>
            </a:r>
            <a:r>
              <a:rPr lang="en-US" sz="1800">
                <a:effectLst/>
                <a:latin typeface="Calibri" panose="020F0502020204030204" pitchFamily="34" charset="0"/>
              </a:rPr>
              <a:t>will transition from leading the Vetting. Client services experience </a:t>
            </a:r>
          </a:p>
          <a:p>
            <a:r>
              <a:rPr lang="en-US" sz="1800" b="1">
                <a:effectLst/>
                <a:latin typeface="Calibri" panose="020F0502020204030204" pitchFamily="34" charset="0"/>
              </a:rPr>
              <a:t>Khodani Nematei </a:t>
            </a:r>
            <a:r>
              <a:rPr lang="en-US" sz="1800" b="0">
                <a:effectLst/>
                <a:latin typeface="Calibri" panose="020F0502020204030204" pitchFamily="34" charset="0"/>
              </a:rPr>
              <a:t>brings her People management skills, we are looking forward to her expertise in delivery.</a:t>
            </a:r>
            <a:endParaRPr lang="en-US" b="0"/>
          </a:p>
        </p:txBody>
      </p:sp>
      <p:sp>
        <p:nvSpPr>
          <p:cNvPr id="4" name="Slide Number Placeholder 3"/>
          <p:cNvSpPr>
            <a:spLocks noGrp="1"/>
          </p:cNvSpPr>
          <p:nvPr>
            <p:ph type="sldNum" sz="quarter" idx="5"/>
          </p:nvPr>
        </p:nvSpPr>
        <p:spPr/>
        <p:txBody>
          <a:bodyPr/>
          <a:lstStyle/>
          <a:p>
            <a:fld id="{222F5E96-354D-C942-BB89-89737BD2E775}" type="slidenum">
              <a:rPr lang="en-US" smtClean="0"/>
              <a:t>12</a:t>
            </a:fld>
            <a:endParaRPr lang="en-US"/>
          </a:p>
        </p:txBody>
      </p:sp>
    </p:spTree>
    <p:extLst>
      <p:ext uri="{BB962C8B-B14F-4D97-AF65-F5344CB8AC3E}">
        <p14:creationId xmlns:p14="http://schemas.microsoft.com/office/powerpoint/2010/main" val="3825941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14</a:t>
            </a:fld>
            <a:endParaRPr lang="en-US"/>
          </a:p>
        </p:txBody>
      </p:sp>
    </p:spTree>
    <p:extLst>
      <p:ext uri="{BB962C8B-B14F-4D97-AF65-F5344CB8AC3E}">
        <p14:creationId xmlns:p14="http://schemas.microsoft.com/office/powerpoint/2010/main" val="110764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15</a:t>
            </a:fld>
            <a:endParaRPr lang="en-US"/>
          </a:p>
        </p:txBody>
      </p:sp>
    </p:spTree>
    <p:extLst>
      <p:ext uri="{BB962C8B-B14F-4D97-AF65-F5344CB8AC3E}">
        <p14:creationId xmlns:p14="http://schemas.microsoft.com/office/powerpoint/2010/main" val="3982495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16</a:t>
            </a:fld>
            <a:endParaRPr lang="en-US"/>
          </a:p>
        </p:txBody>
      </p:sp>
    </p:spTree>
    <p:extLst>
      <p:ext uri="{BB962C8B-B14F-4D97-AF65-F5344CB8AC3E}">
        <p14:creationId xmlns:p14="http://schemas.microsoft.com/office/powerpoint/2010/main" val="428942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17</a:t>
            </a:fld>
            <a:endParaRPr lang="en-US"/>
          </a:p>
        </p:txBody>
      </p:sp>
    </p:spTree>
    <p:extLst>
      <p:ext uri="{BB962C8B-B14F-4D97-AF65-F5344CB8AC3E}">
        <p14:creationId xmlns:p14="http://schemas.microsoft.com/office/powerpoint/2010/main" val="301863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18</a:t>
            </a:fld>
            <a:endParaRPr lang="en-US"/>
          </a:p>
        </p:txBody>
      </p:sp>
    </p:spTree>
    <p:extLst>
      <p:ext uri="{BB962C8B-B14F-4D97-AF65-F5344CB8AC3E}">
        <p14:creationId xmlns:p14="http://schemas.microsoft.com/office/powerpoint/2010/main" val="3734694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19</a:t>
            </a:fld>
            <a:endParaRPr lang="en-US"/>
          </a:p>
        </p:txBody>
      </p:sp>
    </p:spTree>
    <p:extLst>
      <p:ext uri="{BB962C8B-B14F-4D97-AF65-F5344CB8AC3E}">
        <p14:creationId xmlns:p14="http://schemas.microsoft.com/office/powerpoint/2010/main" val="303087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2</a:t>
            </a:fld>
            <a:endParaRPr lang="en-US"/>
          </a:p>
        </p:txBody>
      </p:sp>
    </p:spTree>
    <p:extLst>
      <p:ext uri="{BB962C8B-B14F-4D97-AF65-F5344CB8AC3E}">
        <p14:creationId xmlns:p14="http://schemas.microsoft.com/office/powerpoint/2010/main" val="9056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4</a:t>
            </a:fld>
            <a:endParaRPr lang="en-US"/>
          </a:p>
        </p:txBody>
      </p:sp>
    </p:spTree>
    <p:extLst>
      <p:ext uri="{BB962C8B-B14F-4D97-AF65-F5344CB8AC3E}">
        <p14:creationId xmlns:p14="http://schemas.microsoft.com/office/powerpoint/2010/main" val="1657416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5</a:t>
            </a:fld>
            <a:endParaRPr lang="en-US"/>
          </a:p>
        </p:txBody>
      </p:sp>
    </p:spTree>
    <p:extLst>
      <p:ext uri="{BB962C8B-B14F-4D97-AF65-F5344CB8AC3E}">
        <p14:creationId xmlns:p14="http://schemas.microsoft.com/office/powerpoint/2010/main" val="3871347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6</a:t>
            </a:fld>
            <a:endParaRPr lang="en-US"/>
          </a:p>
        </p:txBody>
      </p:sp>
    </p:spTree>
    <p:extLst>
      <p:ext uri="{BB962C8B-B14F-4D97-AF65-F5344CB8AC3E}">
        <p14:creationId xmlns:p14="http://schemas.microsoft.com/office/powerpoint/2010/main" val="11199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7</a:t>
            </a:fld>
            <a:endParaRPr lang="en-US"/>
          </a:p>
        </p:txBody>
      </p:sp>
    </p:spTree>
    <p:extLst>
      <p:ext uri="{BB962C8B-B14F-4D97-AF65-F5344CB8AC3E}">
        <p14:creationId xmlns:p14="http://schemas.microsoft.com/office/powerpoint/2010/main" val="366099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8</a:t>
            </a:fld>
            <a:endParaRPr lang="en-US"/>
          </a:p>
        </p:txBody>
      </p:sp>
    </p:spTree>
    <p:extLst>
      <p:ext uri="{BB962C8B-B14F-4D97-AF65-F5344CB8AC3E}">
        <p14:creationId xmlns:p14="http://schemas.microsoft.com/office/powerpoint/2010/main" val="174413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9</a:t>
            </a:fld>
            <a:endParaRPr lang="en-US"/>
          </a:p>
        </p:txBody>
      </p:sp>
    </p:spTree>
    <p:extLst>
      <p:ext uri="{BB962C8B-B14F-4D97-AF65-F5344CB8AC3E}">
        <p14:creationId xmlns:p14="http://schemas.microsoft.com/office/powerpoint/2010/main" val="387333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F5E96-354D-C942-BB89-89737BD2E775}" type="slidenum">
              <a:rPr lang="en-US" smtClean="0"/>
              <a:t>10</a:t>
            </a:fld>
            <a:endParaRPr lang="en-US"/>
          </a:p>
        </p:txBody>
      </p:sp>
    </p:spTree>
    <p:extLst>
      <p:ext uri="{BB962C8B-B14F-4D97-AF65-F5344CB8AC3E}">
        <p14:creationId xmlns:p14="http://schemas.microsoft.com/office/powerpoint/2010/main" val="1977905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2" name="Picture 11" descr="A picture containing person, indoor&#10;&#10;Description automatically generated">
            <a:extLst>
              <a:ext uri="{FF2B5EF4-FFF2-40B4-BE49-F238E27FC236}">
                <a16:creationId xmlns:a16="http://schemas.microsoft.com/office/drawing/2014/main" id="{4AC9254E-FA95-5588-FA94-176E52F6625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20909" y="0"/>
            <a:ext cx="8671091" cy="6858000"/>
          </a:xfrm>
          <a:prstGeom prst="rect">
            <a:avLst/>
          </a:prstGeom>
          <a:effectLst>
            <a:outerShdw blurRad="1270000" dist="2540000" dir="21540000" sx="200000" sy="200000" algn="ctr" rotWithShape="0">
              <a:srgbClr val="000000">
                <a:alpha val="0"/>
              </a:srgbClr>
            </a:outerShdw>
          </a:effectLst>
        </p:spPr>
      </p:pic>
      <p:sp>
        <p:nvSpPr>
          <p:cNvPr id="13" name="Rectangle 12">
            <a:extLst>
              <a:ext uri="{FF2B5EF4-FFF2-40B4-BE49-F238E27FC236}">
                <a16:creationId xmlns:a16="http://schemas.microsoft.com/office/drawing/2014/main" id="{293735FE-074F-601E-860B-BD336C575C17}"/>
              </a:ext>
            </a:extLst>
          </p:cNvPr>
          <p:cNvSpPr/>
          <p:nvPr userDrawn="1"/>
        </p:nvSpPr>
        <p:spPr>
          <a:xfrm rot="16200000">
            <a:off x="5692729" y="358729"/>
            <a:ext cx="6858000" cy="6140543"/>
          </a:xfrm>
          <a:prstGeom prst="rect">
            <a:avLst/>
          </a:prstGeom>
          <a:gradFill>
            <a:gsLst>
              <a:gs pos="0">
                <a:schemeClr val="tx1">
                  <a:alpha val="0"/>
                </a:schemeClr>
              </a:gs>
              <a:gs pos="6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F2F278-FEB8-7544-A9AA-2953F1B67212}"/>
              </a:ext>
            </a:extLst>
          </p:cNvPr>
          <p:cNvSpPr/>
          <p:nvPr userDrawn="1"/>
        </p:nvSpPr>
        <p:spPr>
          <a:xfrm>
            <a:off x="0" y="0"/>
            <a:ext cx="3657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1F14FF-74C0-AB4E-9562-0451150DB69F}"/>
              </a:ext>
            </a:extLst>
          </p:cNvPr>
          <p:cNvSpPr/>
          <p:nvPr userDrawn="1"/>
        </p:nvSpPr>
        <p:spPr>
          <a:xfrm>
            <a:off x="4189863" y="5042378"/>
            <a:ext cx="8023910" cy="116492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hape 398">
            <a:extLst>
              <a:ext uri="{FF2B5EF4-FFF2-40B4-BE49-F238E27FC236}">
                <a16:creationId xmlns:a16="http://schemas.microsoft.com/office/drawing/2014/main" id="{A6BBFA55-BD53-2F41-92EB-A44C9BF99930}"/>
              </a:ext>
            </a:extLst>
          </p:cNvPr>
          <p:cNvPicPr preferRelativeResize="0"/>
          <p:nvPr userDrawn="1"/>
        </p:nvPicPr>
        <p:blipFill rotWithShape="1">
          <a:blip r:embed="rId3" cstate="email">
            <a:alphaModFix amt="35000"/>
            <a:extLst>
              <a:ext uri="{28A0092B-C50C-407E-A947-70E740481C1C}">
                <a14:useLocalDpi xmlns:a14="http://schemas.microsoft.com/office/drawing/2010/main"/>
              </a:ext>
            </a:extLst>
          </a:blip>
          <a:srcRect/>
          <a:stretch/>
        </p:blipFill>
        <p:spPr>
          <a:xfrm>
            <a:off x="-1552404" y="-685762"/>
            <a:ext cx="4543112" cy="4584565"/>
          </a:xfrm>
          <a:prstGeom prst="rect">
            <a:avLst/>
          </a:prstGeom>
          <a:noFill/>
          <a:ln>
            <a:noFill/>
          </a:ln>
        </p:spPr>
      </p:pic>
      <p:pic>
        <p:nvPicPr>
          <p:cNvPr id="11" name="Graphic 10">
            <a:extLst>
              <a:ext uri="{FF2B5EF4-FFF2-40B4-BE49-F238E27FC236}">
                <a16:creationId xmlns:a16="http://schemas.microsoft.com/office/drawing/2014/main" id="{9020BFF7-1CA4-DC4F-ADB5-B7C56B2A75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7792" y="5912686"/>
            <a:ext cx="3262016" cy="833156"/>
          </a:xfrm>
          <a:prstGeom prst="rect">
            <a:avLst/>
          </a:prstGeom>
        </p:spPr>
      </p:pic>
      <p:sp>
        <p:nvSpPr>
          <p:cNvPr id="2" name="Title 1">
            <a:extLst>
              <a:ext uri="{FF2B5EF4-FFF2-40B4-BE49-F238E27FC236}">
                <a16:creationId xmlns:a16="http://schemas.microsoft.com/office/drawing/2014/main" id="{E59E620A-9A8B-4341-B32B-9C9C837087D8}"/>
              </a:ext>
            </a:extLst>
          </p:cNvPr>
          <p:cNvSpPr>
            <a:spLocks noGrp="1"/>
          </p:cNvSpPr>
          <p:nvPr>
            <p:ph type="ctrTitle" hasCustomPrompt="1"/>
          </p:nvPr>
        </p:nvSpPr>
        <p:spPr>
          <a:xfrm>
            <a:off x="4324358" y="5265111"/>
            <a:ext cx="7867641" cy="379562"/>
          </a:xfrm>
        </p:spPr>
        <p:txBody>
          <a:bodyPr anchor="b">
            <a:noAutofit/>
          </a:bodyPr>
          <a:lstStyle>
            <a:lvl1pPr algn="l">
              <a:defRPr sz="3200" b="1">
                <a:solidFill>
                  <a:schemeClr val="tx1"/>
                </a:solidFill>
                <a:latin typeface="+mn-lt"/>
              </a:defRPr>
            </a:lvl1pPr>
          </a:lstStyle>
          <a:p>
            <a:r>
              <a:rPr lang="en-US"/>
              <a:t>PRESENTATION NAME GOES HERE</a:t>
            </a:r>
          </a:p>
        </p:txBody>
      </p:sp>
      <p:sp>
        <p:nvSpPr>
          <p:cNvPr id="3" name="Subtitle 2">
            <a:extLst>
              <a:ext uri="{FF2B5EF4-FFF2-40B4-BE49-F238E27FC236}">
                <a16:creationId xmlns:a16="http://schemas.microsoft.com/office/drawing/2014/main" id="{EF4492BA-3BB9-3243-8D43-43942C464ED3}"/>
              </a:ext>
            </a:extLst>
          </p:cNvPr>
          <p:cNvSpPr>
            <a:spLocks noGrp="1"/>
          </p:cNvSpPr>
          <p:nvPr>
            <p:ph type="subTitle" idx="1" hasCustomPrompt="1"/>
          </p:nvPr>
        </p:nvSpPr>
        <p:spPr>
          <a:xfrm>
            <a:off x="4324358" y="5615553"/>
            <a:ext cx="8212594" cy="399807"/>
          </a:xfrm>
        </p:spPr>
        <p:txBody>
          <a:bodyPr>
            <a:noAutofit/>
          </a:bodyPr>
          <a:lstStyle>
            <a:lvl1pPr marL="0" indent="0" algn="l">
              <a:buNone/>
              <a:defRPr sz="2500">
                <a:ln>
                  <a:noFill/>
                </a:ln>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description goes here</a:t>
            </a:r>
          </a:p>
        </p:txBody>
      </p:sp>
    </p:spTree>
    <p:extLst>
      <p:ext uri="{BB962C8B-B14F-4D97-AF65-F5344CB8AC3E}">
        <p14:creationId xmlns:p14="http://schemas.microsoft.com/office/powerpoint/2010/main" val="366608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1104403" y="4255580"/>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08F440B8-6D34-4B4B-A80D-381D91A55078}"/>
              </a:ext>
            </a:extLst>
          </p:cNvPr>
          <p:cNvSpPr>
            <a:spLocks noGrp="1"/>
          </p:cNvSpPr>
          <p:nvPr>
            <p:ph type="body" idx="11" hasCustomPrompt="1"/>
          </p:nvPr>
        </p:nvSpPr>
        <p:spPr>
          <a:xfrm>
            <a:off x="1071008"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01</a:t>
            </a:r>
          </a:p>
        </p:txBody>
      </p:sp>
      <p:sp>
        <p:nvSpPr>
          <p:cNvPr id="26" name="Text Placeholder 2">
            <a:extLst>
              <a:ext uri="{FF2B5EF4-FFF2-40B4-BE49-F238E27FC236}">
                <a16:creationId xmlns:a16="http://schemas.microsoft.com/office/drawing/2014/main" id="{80D8AD40-0A5B-C64F-AE67-3EB92BE4EE07}"/>
              </a:ext>
            </a:extLst>
          </p:cNvPr>
          <p:cNvSpPr>
            <a:spLocks noGrp="1"/>
          </p:cNvSpPr>
          <p:nvPr>
            <p:ph type="body" idx="13" hasCustomPrompt="1"/>
          </p:nvPr>
        </p:nvSpPr>
        <p:spPr>
          <a:xfrm>
            <a:off x="3957083"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02</a:t>
            </a:r>
          </a:p>
        </p:txBody>
      </p:sp>
      <p:sp>
        <p:nvSpPr>
          <p:cNvPr id="28" name="Text Placeholder 2">
            <a:extLst>
              <a:ext uri="{FF2B5EF4-FFF2-40B4-BE49-F238E27FC236}">
                <a16:creationId xmlns:a16="http://schemas.microsoft.com/office/drawing/2014/main" id="{501FE120-A9C2-D343-8B2C-E6C8C0E163ED}"/>
              </a:ext>
            </a:extLst>
          </p:cNvPr>
          <p:cNvSpPr>
            <a:spLocks noGrp="1"/>
          </p:cNvSpPr>
          <p:nvPr>
            <p:ph type="body" idx="15" hasCustomPrompt="1"/>
          </p:nvPr>
        </p:nvSpPr>
        <p:spPr>
          <a:xfrm>
            <a:off x="6857446"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03</a:t>
            </a:r>
          </a:p>
        </p:txBody>
      </p:sp>
      <p:cxnSp>
        <p:nvCxnSpPr>
          <p:cNvPr id="30" name="Straight Connector 29">
            <a:extLst>
              <a:ext uri="{FF2B5EF4-FFF2-40B4-BE49-F238E27FC236}">
                <a16:creationId xmlns:a16="http://schemas.microsoft.com/office/drawing/2014/main" id="{F0FF431F-4C95-3E4A-83DB-15F4121F496F}"/>
              </a:ext>
            </a:extLst>
          </p:cNvPr>
          <p:cNvCxnSpPr>
            <a:cxnSpLocks/>
          </p:cNvCxnSpPr>
          <p:nvPr userDrawn="1"/>
        </p:nvCxnSpPr>
        <p:spPr>
          <a:xfrm>
            <a:off x="3583883" y="4690241"/>
            <a:ext cx="0" cy="1307963"/>
          </a:xfrm>
          <a:prstGeom prst="line">
            <a:avLst/>
          </a:prstGeom>
          <a:ln w="12700">
            <a:solidFill>
              <a:srgbClr val="A7A69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4E5B94-9D74-A84F-B568-278EB2E334A2}"/>
              </a:ext>
            </a:extLst>
          </p:cNvPr>
          <p:cNvCxnSpPr>
            <a:cxnSpLocks/>
          </p:cNvCxnSpPr>
          <p:nvPr userDrawn="1"/>
        </p:nvCxnSpPr>
        <p:spPr>
          <a:xfrm>
            <a:off x="6500502" y="4690241"/>
            <a:ext cx="0" cy="1307963"/>
          </a:xfrm>
          <a:prstGeom prst="line">
            <a:avLst/>
          </a:prstGeom>
          <a:ln w="12700">
            <a:solidFill>
              <a:srgbClr val="A7A692"/>
            </a:solidFill>
            <a:prstDash val="sysDash"/>
          </a:ln>
        </p:spPr>
        <p:style>
          <a:lnRef idx="1">
            <a:schemeClr val="accent1"/>
          </a:lnRef>
          <a:fillRef idx="0">
            <a:schemeClr val="accent1"/>
          </a:fillRef>
          <a:effectRef idx="0">
            <a:schemeClr val="accent1"/>
          </a:effectRef>
          <a:fontRef idx="minor">
            <a:schemeClr val="tx1"/>
          </a:fontRef>
        </p:style>
      </p:cxnSp>
      <p:sp>
        <p:nvSpPr>
          <p:cNvPr id="17" name="Picture Placeholder 21">
            <a:extLst>
              <a:ext uri="{FF2B5EF4-FFF2-40B4-BE49-F238E27FC236}">
                <a16:creationId xmlns:a16="http://schemas.microsoft.com/office/drawing/2014/main" id="{23ACB659-AF27-F041-B1EA-92E7E5342379}"/>
              </a:ext>
            </a:extLst>
          </p:cNvPr>
          <p:cNvSpPr>
            <a:spLocks noGrp="1"/>
          </p:cNvSpPr>
          <p:nvPr>
            <p:ph type="pic" sz="quarter" idx="10"/>
          </p:nvPr>
        </p:nvSpPr>
        <p:spPr>
          <a:xfrm>
            <a:off x="0" y="6680"/>
            <a:ext cx="12192000" cy="3043238"/>
          </a:xfrm>
          <a:prstGeom prst="rect">
            <a:avLst/>
          </a:prstGeom>
        </p:spPr>
        <p:txBody>
          <a:bodyPr/>
          <a:lstStyle/>
          <a:p>
            <a:r>
              <a:rPr lang="en-GB"/>
              <a:t>Click icon to add picture</a:t>
            </a:r>
            <a:endParaRPr lang="en-US"/>
          </a:p>
        </p:txBody>
      </p:sp>
      <p:pic>
        <p:nvPicPr>
          <p:cNvPr id="12" name="Graphic 11">
            <a:extLst>
              <a:ext uri="{FF2B5EF4-FFF2-40B4-BE49-F238E27FC236}">
                <a16:creationId xmlns:a16="http://schemas.microsoft.com/office/drawing/2014/main" id="{F0071943-C6B0-B646-8499-C2FAB2CAA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14765" y="-291662"/>
            <a:ext cx="7394028" cy="7394028"/>
          </a:xfrm>
          <a:prstGeom prst="rect">
            <a:avLst/>
          </a:prstGeom>
        </p:spPr>
      </p:pic>
      <p:sp>
        <p:nvSpPr>
          <p:cNvPr id="20" name="Text Placeholder 2">
            <a:extLst>
              <a:ext uri="{FF2B5EF4-FFF2-40B4-BE49-F238E27FC236}">
                <a16:creationId xmlns:a16="http://schemas.microsoft.com/office/drawing/2014/main" id="{B2154793-B11C-C945-96E3-CFD1B01DAED6}"/>
              </a:ext>
            </a:extLst>
          </p:cNvPr>
          <p:cNvSpPr>
            <a:spLocks noGrp="1"/>
          </p:cNvSpPr>
          <p:nvPr>
            <p:ph type="body" sz="quarter" idx="17" hasCustomPrompt="1"/>
          </p:nvPr>
        </p:nvSpPr>
        <p:spPr>
          <a:xfrm>
            <a:off x="1071007" y="5245784"/>
            <a:ext cx="2392863"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21" name="Text Placeholder 2">
            <a:extLst>
              <a:ext uri="{FF2B5EF4-FFF2-40B4-BE49-F238E27FC236}">
                <a16:creationId xmlns:a16="http://schemas.microsoft.com/office/drawing/2014/main" id="{1D1A0C61-8D74-494A-A698-3915443763C1}"/>
              </a:ext>
            </a:extLst>
          </p:cNvPr>
          <p:cNvSpPr>
            <a:spLocks noGrp="1"/>
          </p:cNvSpPr>
          <p:nvPr>
            <p:ph type="body" sz="quarter" idx="18" hasCustomPrompt="1"/>
          </p:nvPr>
        </p:nvSpPr>
        <p:spPr>
          <a:xfrm>
            <a:off x="3957082" y="5245784"/>
            <a:ext cx="2423405"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22" name="Text Placeholder 2">
            <a:extLst>
              <a:ext uri="{FF2B5EF4-FFF2-40B4-BE49-F238E27FC236}">
                <a16:creationId xmlns:a16="http://schemas.microsoft.com/office/drawing/2014/main" id="{4731F4B6-10BB-EF47-AFD1-465B2462302B}"/>
              </a:ext>
            </a:extLst>
          </p:cNvPr>
          <p:cNvSpPr>
            <a:spLocks noGrp="1"/>
          </p:cNvSpPr>
          <p:nvPr>
            <p:ph type="body" sz="quarter" idx="19" hasCustomPrompt="1"/>
          </p:nvPr>
        </p:nvSpPr>
        <p:spPr>
          <a:xfrm>
            <a:off x="6871733" y="5245784"/>
            <a:ext cx="2425372"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8" name="Title 1">
            <a:extLst>
              <a:ext uri="{FF2B5EF4-FFF2-40B4-BE49-F238E27FC236}">
                <a16:creationId xmlns:a16="http://schemas.microsoft.com/office/drawing/2014/main" id="{61C98D47-C1DF-A640-8C96-19C36E58C4F3}"/>
              </a:ext>
            </a:extLst>
          </p:cNvPr>
          <p:cNvSpPr>
            <a:spLocks noGrp="1"/>
          </p:cNvSpPr>
          <p:nvPr>
            <p:ph type="ctrTitle" hasCustomPrompt="1"/>
          </p:nvPr>
        </p:nvSpPr>
        <p:spPr>
          <a:xfrm>
            <a:off x="1020809" y="3287757"/>
            <a:ext cx="10792767" cy="490190"/>
          </a:xfrm>
        </p:spPr>
        <p:txBody>
          <a:bodyPr anchor="t">
            <a:noAutofit/>
          </a:bodyPr>
          <a:lstStyle>
            <a:lvl1pPr algn="l">
              <a:defRPr sz="3200" b="1">
                <a:solidFill>
                  <a:srgbClr val="A6CE39"/>
                </a:solidFill>
                <a:latin typeface="+mn-lt"/>
              </a:defRPr>
            </a:lvl1pPr>
          </a:lstStyle>
          <a:p>
            <a:r>
              <a:rPr lang="en-US"/>
              <a:t>HEADLINE:</a:t>
            </a:r>
          </a:p>
        </p:txBody>
      </p:sp>
      <p:sp>
        <p:nvSpPr>
          <p:cNvPr id="19" name="Subtitle 2">
            <a:extLst>
              <a:ext uri="{FF2B5EF4-FFF2-40B4-BE49-F238E27FC236}">
                <a16:creationId xmlns:a16="http://schemas.microsoft.com/office/drawing/2014/main" id="{C833FE50-302B-9149-933E-F3FB823ACE58}"/>
              </a:ext>
            </a:extLst>
          </p:cNvPr>
          <p:cNvSpPr>
            <a:spLocks noGrp="1"/>
          </p:cNvSpPr>
          <p:nvPr>
            <p:ph type="subTitle" idx="1" hasCustomPrompt="1"/>
          </p:nvPr>
        </p:nvSpPr>
        <p:spPr>
          <a:xfrm>
            <a:off x="1021273" y="3693085"/>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23" name="Graphic 22">
            <a:extLst>
              <a:ext uri="{FF2B5EF4-FFF2-40B4-BE49-F238E27FC236}">
                <a16:creationId xmlns:a16="http://schemas.microsoft.com/office/drawing/2014/main" id="{3D469CFB-689A-1A4D-AF35-C49E63F583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578" y="3219886"/>
            <a:ext cx="608746" cy="608746"/>
          </a:xfrm>
          <a:prstGeom prst="rect">
            <a:avLst/>
          </a:prstGeom>
        </p:spPr>
      </p:pic>
    </p:spTree>
    <p:extLst>
      <p:ext uri="{BB962C8B-B14F-4D97-AF65-F5344CB8AC3E}">
        <p14:creationId xmlns:p14="http://schemas.microsoft.com/office/powerpoint/2010/main" val="59836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3FF3E6-A7BC-A34B-8D3E-CDD391BCEC77}"/>
              </a:ext>
            </a:extLst>
          </p:cNvPr>
          <p:cNvSpPr/>
          <p:nvPr userDrawn="1"/>
        </p:nvSpPr>
        <p:spPr>
          <a:xfrm>
            <a:off x="-1" y="0"/>
            <a:ext cx="3986463" cy="6858000"/>
          </a:xfrm>
          <a:prstGeom prst="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84306BC-83E4-AB4C-B7DD-A54E9FFD4A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4954" y="2009051"/>
            <a:ext cx="605141" cy="605141"/>
          </a:xfrm>
          <a:prstGeom prst="rect">
            <a:avLst/>
          </a:prstGeom>
        </p:spPr>
      </p:pic>
      <p:sp>
        <p:nvSpPr>
          <p:cNvPr id="13" name="Title 1">
            <a:extLst>
              <a:ext uri="{FF2B5EF4-FFF2-40B4-BE49-F238E27FC236}">
                <a16:creationId xmlns:a16="http://schemas.microsoft.com/office/drawing/2014/main" id="{8A65589A-80F2-574F-994B-52D742C3EF2F}"/>
              </a:ext>
            </a:extLst>
          </p:cNvPr>
          <p:cNvSpPr>
            <a:spLocks noGrp="1"/>
          </p:cNvSpPr>
          <p:nvPr>
            <p:ph type="ctrTitle" hasCustomPrompt="1"/>
          </p:nvPr>
        </p:nvSpPr>
        <p:spPr>
          <a:xfrm>
            <a:off x="1020810" y="2073317"/>
            <a:ext cx="2869872" cy="405328"/>
          </a:xfrm>
        </p:spPr>
        <p:txBody>
          <a:bodyPr anchor="t">
            <a:noAutofit/>
          </a:bodyPr>
          <a:lstStyle>
            <a:lvl1pPr algn="l">
              <a:defRPr sz="3200" b="1">
                <a:solidFill>
                  <a:schemeClr val="bg1"/>
                </a:solidFill>
                <a:latin typeface="+mn-lt"/>
              </a:defRPr>
            </a:lvl1pPr>
          </a:lstStyle>
          <a:p>
            <a:r>
              <a:rPr lang="en-US"/>
              <a:t>HEADLINE:</a:t>
            </a:r>
          </a:p>
        </p:txBody>
      </p:sp>
      <p:sp>
        <p:nvSpPr>
          <p:cNvPr id="14" name="Subtitle 2">
            <a:extLst>
              <a:ext uri="{FF2B5EF4-FFF2-40B4-BE49-F238E27FC236}">
                <a16:creationId xmlns:a16="http://schemas.microsoft.com/office/drawing/2014/main" id="{D35B8EE4-C0D5-8740-9E1F-0FFF7A8CE6F8}"/>
              </a:ext>
            </a:extLst>
          </p:cNvPr>
          <p:cNvSpPr>
            <a:spLocks noGrp="1"/>
          </p:cNvSpPr>
          <p:nvPr>
            <p:ph type="subTitle" idx="1" hasCustomPrompt="1"/>
          </p:nvPr>
        </p:nvSpPr>
        <p:spPr>
          <a:xfrm>
            <a:off x="1021273" y="2478645"/>
            <a:ext cx="2869409"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spTree>
    <p:extLst>
      <p:ext uri="{BB962C8B-B14F-4D97-AF65-F5344CB8AC3E}">
        <p14:creationId xmlns:p14="http://schemas.microsoft.com/office/powerpoint/2010/main" val="1718229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3FF3E6-A7BC-A34B-8D3E-CDD391BCEC77}"/>
              </a:ext>
            </a:extLst>
          </p:cNvPr>
          <p:cNvSpPr/>
          <p:nvPr userDrawn="1"/>
        </p:nvSpPr>
        <p:spPr>
          <a:xfrm>
            <a:off x="-1" y="0"/>
            <a:ext cx="3986463" cy="6858000"/>
          </a:xfrm>
          <a:prstGeom prst="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0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1104403" y="3041140"/>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1020810" y="2073317"/>
            <a:ext cx="5694316"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1021273" y="2478645"/>
            <a:ext cx="5694072"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5578" y="2005446"/>
            <a:ext cx="608746" cy="608746"/>
          </a:xfrm>
          <a:prstGeom prst="rect">
            <a:avLst/>
          </a:prstGeom>
        </p:spPr>
      </p:pic>
      <p:sp>
        <p:nvSpPr>
          <p:cNvPr id="18" name="Text Placeholder 2">
            <a:extLst>
              <a:ext uri="{FF2B5EF4-FFF2-40B4-BE49-F238E27FC236}">
                <a16:creationId xmlns:a16="http://schemas.microsoft.com/office/drawing/2014/main" id="{4CD7782B-F91B-DB44-939F-05DE6805A25A}"/>
              </a:ext>
            </a:extLst>
          </p:cNvPr>
          <p:cNvSpPr>
            <a:spLocks noGrp="1"/>
          </p:cNvSpPr>
          <p:nvPr>
            <p:ph type="body" idx="11" hasCustomPrompt="1"/>
          </p:nvPr>
        </p:nvSpPr>
        <p:spPr>
          <a:xfrm>
            <a:off x="1020810" y="3372739"/>
            <a:ext cx="5694316" cy="475552"/>
          </a:xfrm>
        </p:spPr>
        <p:txBody>
          <a:bodyPr anchor="t">
            <a:norm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Ipsum</a:t>
            </a:r>
          </a:p>
        </p:txBody>
      </p:sp>
      <p:pic>
        <p:nvPicPr>
          <p:cNvPr id="21" name="Graphic 20">
            <a:extLst>
              <a:ext uri="{FF2B5EF4-FFF2-40B4-BE49-F238E27FC236}">
                <a16:creationId xmlns:a16="http://schemas.microsoft.com/office/drawing/2014/main" id="{5F13503D-C962-1549-9F9E-8EDD5173E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902450" y="-471117"/>
            <a:ext cx="8087457" cy="8087457"/>
          </a:xfrm>
          <a:prstGeom prst="rect">
            <a:avLst/>
          </a:prstGeom>
        </p:spPr>
      </p:pic>
      <p:sp>
        <p:nvSpPr>
          <p:cNvPr id="12" name="Text Placeholder 2">
            <a:extLst>
              <a:ext uri="{FF2B5EF4-FFF2-40B4-BE49-F238E27FC236}">
                <a16:creationId xmlns:a16="http://schemas.microsoft.com/office/drawing/2014/main" id="{60773390-EB34-094C-A050-541D433F5BD0}"/>
              </a:ext>
            </a:extLst>
          </p:cNvPr>
          <p:cNvSpPr>
            <a:spLocks noGrp="1"/>
          </p:cNvSpPr>
          <p:nvPr>
            <p:ph type="body" sz="quarter" idx="18" hasCustomPrompt="1"/>
          </p:nvPr>
        </p:nvSpPr>
        <p:spPr>
          <a:xfrm>
            <a:off x="1039499" y="4100511"/>
            <a:ext cx="6143963" cy="186633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a:p>
            <a:pPr lvl="0"/>
            <a:endParaRPr lang="en-US"/>
          </a:p>
        </p:txBody>
      </p:sp>
    </p:spTree>
    <p:extLst>
      <p:ext uri="{BB962C8B-B14F-4D97-AF65-F5344CB8AC3E}">
        <p14:creationId xmlns:p14="http://schemas.microsoft.com/office/powerpoint/2010/main" val="4173097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3957972" y="1818324"/>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3874378" y="850501"/>
            <a:ext cx="6037213"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3874841" y="1255829"/>
            <a:ext cx="6036751"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9147" y="782630"/>
            <a:ext cx="608746" cy="608746"/>
          </a:xfrm>
          <a:prstGeom prst="rect">
            <a:avLst/>
          </a:prstGeom>
        </p:spPr>
      </p:pic>
      <p:sp>
        <p:nvSpPr>
          <p:cNvPr id="18" name="Text Placeholder 2">
            <a:extLst>
              <a:ext uri="{FF2B5EF4-FFF2-40B4-BE49-F238E27FC236}">
                <a16:creationId xmlns:a16="http://schemas.microsoft.com/office/drawing/2014/main" id="{4CD7782B-F91B-DB44-939F-05DE6805A25A}"/>
              </a:ext>
            </a:extLst>
          </p:cNvPr>
          <p:cNvSpPr>
            <a:spLocks noGrp="1"/>
          </p:cNvSpPr>
          <p:nvPr>
            <p:ph type="body" idx="11" hasCustomPrompt="1"/>
          </p:nvPr>
        </p:nvSpPr>
        <p:spPr>
          <a:xfrm>
            <a:off x="3874378" y="2149923"/>
            <a:ext cx="6037215" cy="475552"/>
          </a:xfrm>
        </p:spPr>
        <p:txBody>
          <a:bodyPr anchor="t">
            <a:no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pic>
        <p:nvPicPr>
          <p:cNvPr id="20" name="Picture 19">
            <a:extLst>
              <a:ext uri="{FF2B5EF4-FFF2-40B4-BE49-F238E27FC236}">
                <a16:creationId xmlns:a16="http://schemas.microsoft.com/office/drawing/2014/main" id="{4E3ECE88-1A22-884E-A1D0-6EE4A7E065EF}"/>
              </a:ext>
            </a:extLst>
          </p:cNvPr>
          <p:cNvPicPr>
            <a:picLocks noChangeAspect="1"/>
          </p:cNvPicPr>
          <p:nvPr userDrawn="1"/>
        </p:nvPicPr>
        <p:blipFill>
          <a:blip r:embed="rId4"/>
          <a:stretch>
            <a:fillRect/>
          </a:stretch>
        </p:blipFill>
        <p:spPr>
          <a:xfrm>
            <a:off x="-3287" y="-10259"/>
            <a:ext cx="2553546" cy="6874934"/>
          </a:xfrm>
          <a:prstGeom prst="rect">
            <a:avLst/>
          </a:prstGeom>
        </p:spPr>
      </p:pic>
      <p:pic>
        <p:nvPicPr>
          <p:cNvPr id="22" name="Graphic 21">
            <a:extLst>
              <a:ext uri="{FF2B5EF4-FFF2-40B4-BE49-F238E27FC236}">
                <a16:creationId xmlns:a16="http://schemas.microsoft.com/office/drawing/2014/main" id="{71219169-1456-894A-99FD-CC928631EEF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201" y="6177239"/>
            <a:ext cx="2197100" cy="558800"/>
          </a:xfrm>
          <a:prstGeom prst="rect">
            <a:avLst/>
          </a:prstGeom>
        </p:spPr>
      </p:pic>
      <p:sp>
        <p:nvSpPr>
          <p:cNvPr id="12" name="Text Placeholder 2">
            <a:extLst>
              <a:ext uri="{FF2B5EF4-FFF2-40B4-BE49-F238E27FC236}">
                <a16:creationId xmlns:a16="http://schemas.microsoft.com/office/drawing/2014/main" id="{337F5FCB-7F38-444F-9795-B3CAFA5F7F75}"/>
              </a:ext>
            </a:extLst>
          </p:cNvPr>
          <p:cNvSpPr>
            <a:spLocks noGrp="1"/>
          </p:cNvSpPr>
          <p:nvPr>
            <p:ph type="body" sz="quarter" idx="18" hasCustomPrompt="1"/>
          </p:nvPr>
        </p:nvSpPr>
        <p:spPr>
          <a:xfrm>
            <a:off x="3893070" y="3069978"/>
            <a:ext cx="6143963" cy="3530854"/>
          </a:xfrm>
        </p:spPr>
        <p:txBody>
          <a:bodyPr tIns="0" bIns="0">
            <a:normAutofit/>
          </a:bodyPr>
          <a:lstStyle>
            <a:lvl1pPr marL="0" marR="0" indent="0" algn="l" defTabSz="914377" rtl="0" eaLnBrk="1" fontAlgn="auto" latinLnBrk="0" hangingPunct="1">
              <a:lnSpc>
                <a:spcPct val="110000"/>
              </a:lnSpc>
              <a:spcBef>
                <a:spcPts val="0"/>
              </a:spcBef>
              <a:spcAft>
                <a:spcPts val="0"/>
              </a:spcAft>
              <a:buClrTx/>
              <a:buSzTx/>
              <a:buFontTx/>
              <a:buNone/>
              <a:tabLst/>
              <a:defRPr sz="1400">
                <a:solidFill>
                  <a:schemeClr val="tx2"/>
                </a:solidFill>
              </a:defRPr>
            </a:lvl1p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Lorem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eiusmod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tempor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incididunt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labore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et dolore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egestas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pretium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aenean</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pharetra. Nunc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elementum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tristique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nec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feugiat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fermentum. Ante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nibh</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molestie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arcu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congue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Dolor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lorem ipsum dolor. Eu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tincidunt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nulla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facilisi</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cras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fermentum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odio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Massa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condimentum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lacinia.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maecenas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Pulvinar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libero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volutpat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sed. </a:t>
            </a:r>
          </a:p>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platea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dictumst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erat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commodo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Suspendisse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nisi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lacus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suscipit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auctor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urna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Semper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hendrerit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gravida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rutrum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p>
        </p:txBody>
      </p:sp>
    </p:spTree>
    <p:extLst>
      <p:ext uri="{BB962C8B-B14F-4D97-AF65-F5344CB8AC3E}">
        <p14:creationId xmlns:p14="http://schemas.microsoft.com/office/powerpoint/2010/main" val="2736904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3957972" y="1818324"/>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3874378" y="850501"/>
            <a:ext cx="6037213"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3874841" y="1255829"/>
            <a:ext cx="6036751"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9147" y="782630"/>
            <a:ext cx="608746" cy="608746"/>
          </a:xfrm>
          <a:prstGeom prst="rect">
            <a:avLst/>
          </a:prstGeom>
        </p:spPr>
      </p:pic>
      <p:pic>
        <p:nvPicPr>
          <p:cNvPr id="20" name="Picture 19">
            <a:extLst>
              <a:ext uri="{FF2B5EF4-FFF2-40B4-BE49-F238E27FC236}">
                <a16:creationId xmlns:a16="http://schemas.microsoft.com/office/drawing/2014/main" id="{4E3ECE88-1A22-884E-A1D0-6EE4A7E065EF}"/>
              </a:ext>
            </a:extLst>
          </p:cNvPr>
          <p:cNvPicPr>
            <a:picLocks noChangeAspect="1"/>
          </p:cNvPicPr>
          <p:nvPr userDrawn="1"/>
        </p:nvPicPr>
        <p:blipFill>
          <a:blip r:embed="rId4"/>
          <a:stretch>
            <a:fillRect/>
          </a:stretch>
        </p:blipFill>
        <p:spPr>
          <a:xfrm>
            <a:off x="-3288" y="-10259"/>
            <a:ext cx="2553546" cy="6874934"/>
          </a:xfrm>
          <a:prstGeom prst="rect">
            <a:avLst/>
          </a:prstGeom>
        </p:spPr>
      </p:pic>
      <p:pic>
        <p:nvPicPr>
          <p:cNvPr id="22" name="Graphic 21">
            <a:extLst>
              <a:ext uri="{FF2B5EF4-FFF2-40B4-BE49-F238E27FC236}">
                <a16:creationId xmlns:a16="http://schemas.microsoft.com/office/drawing/2014/main" id="{71219169-1456-894A-99FD-CC928631EEF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201" y="6177239"/>
            <a:ext cx="2197100" cy="558800"/>
          </a:xfrm>
          <a:prstGeom prst="rect">
            <a:avLst/>
          </a:prstGeom>
        </p:spPr>
      </p:pic>
      <p:sp>
        <p:nvSpPr>
          <p:cNvPr id="12" name="Text Placeholder 2">
            <a:extLst>
              <a:ext uri="{FF2B5EF4-FFF2-40B4-BE49-F238E27FC236}">
                <a16:creationId xmlns:a16="http://schemas.microsoft.com/office/drawing/2014/main" id="{BAF946ED-7E89-8644-B399-0AA8D03343E0}"/>
              </a:ext>
            </a:extLst>
          </p:cNvPr>
          <p:cNvSpPr>
            <a:spLocks noGrp="1"/>
          </p:cNvSpPr>
          <p:nvPr>
            <p:ph type="body" idx="11" hasCustomPrompt="1"/>
          </p:nvPr>
        </p:nvSpPr>
        <p:spPr>
          <a:xfrm>
            <a:off x="3874378" y="2149923"/>
            <a:ext cx="6037215" cy="475552"/>
          </a:xfrm>
        </p:spPr>
        <p:txBody>
          <a:bodyPr anchor="t">
            <a:no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5" name="Text Placeholder 2">
            <a:extLst>
              <a:ext uri="{FF2B5EF4-FFF2-40B4-BE49-F238E27FC236}">
                <a16:creationId xmlns:a16="http://schemas.microsoft.com/office/drawing/2014/main" id="{5C8D5BE4-76C7-E148-8537-6C51E9665958}"/>
              </a:ext>
            </a:extLst>
          </p:cNvPr>
          <p:cNvSpPr>
            <a:spLocks noGrp="1"/>
          </p:cNvSpPr>
          <p:nvPr>
            <p:ph type="body" sz="quarter" idx="18" hasCustomPrompt="1"/>
          </p:nvPr>
        </p:nvSpPr>
        <p:spPr>
          <a:xfrm>
            <a:off x="3893070" y="3069978"/>
            <a:ext cx="6143963" cy="3530854"/>
          </a:xfrm>
        </p:spPr>
        <p:txBody>
          <a:bodyPr tIns="0" bIns="0">
            <a:normAutofit/>
          </a:bodyPr>
          <a:lstStyle>
            <a:lvl1pPr marL="0" marR="0" indent="0" algn="l" defTabSz="914377" rtl="0" eaLnBrk="1" fontAlgn="auto" latinLnBrk="0" hangingPunct="1">
              <a:lnSpc>
                <a:spcPct val="110000"/>
              </a:lnSpc>
              <a:spcBef>
                <a:spcPts val="0"/>
              </a:spcBef>
              <a:spcAft>
                <a:spcPts val="0"/>
              </a:spcAft>
              <a:buClrTx/>
              <a:buSzTx/>
              <a:buFontTx/>
              <a:buNone/>
              <a:tabLst/>
              <a:defRPr sz="1400">
                <a:solidFill>
                  <a:schemeClr val="tx2"/>
                </a:solidFill>
              </a:defRPr>
            </a:lvl1p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Lorem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eiusmod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tempor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incididunt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labore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et dolore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egestas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pretium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aenean</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pharetra. Nunc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elementum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tristique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nec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feugiat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fermentum. Ante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nibh</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molestie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arcu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congue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Dolor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lorem ipsum dolor. Eu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tincidunt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nulla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facilisi</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cras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fermentum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odio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Massa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condimentum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lacinia.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maecenas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Pulvinar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libero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volutpat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sed. </a:t>
            </a:r>
          </a:p>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platea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dictumst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erat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commodo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Suspendisse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nisi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lacus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suscipit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auctor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urna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Semper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hendrerit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gravida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rutrum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p>
        </p:txBody>
      </p:sp>
    </p:spTree>
    <p:extLst>
      <p:ext uri="{BB962C8B-B14F-4D97-AF65-F5344CB8AC3E}">
        <p14:creationId xmlns:p14="http://schemas.microsoft.com/office/powerpoint/2010/main" val="1931862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3957972" y="1818324"/>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3874378" y="850501"/>
            <a:ext cx="6037213"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3874841" y="1255829"/>
            <a:ext cx="6036751"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9147" y="782630"/>
            <a:ext cx="608746" cy="608746"/>
          </a:xfrm>
          <a:prstGeom prst="rect">
            <a:avLst/>
          </a:prstGeom>
        </p:spPr>
      </p:pic>
      <p:pic>
        <p:nvPicPr>
          <p:cNvPr id="20" name="Picture 19">
            <a:extLst>
              <a:ext uri="{FF2B5EF4-FFF2-40B4-BE49-F238E27FC236}">
                <a16:creationId xmlns:a16="http://schemas.microsoft.com/office/drawing/2014/main" id="{4E3ECE88-1A22-884E-A1D0-6EE4A7E065EF}"/>
              </a:ext>
            </a:extLst>
          </p:cNvPr>
          <p:cNvPicPr>
            <a:picLocks noChangeAspect="1"/>
          </p:cNvPicPr>
          <p:nvPr userDrawn="1"/>
        </p:nvPicPr>
        <p:blipFill>
          <a:blip r:embed="rId4"/>
          <a:stretch>
            <a:fillRect/>
          </a:stretch>
        </p:blipFill>
        <p:spPr>
          <a:xfrm>
            <a:off x="-3287" y="-10258"/>
            <a:ext cx="2553545" cy="6874931"/>
          </a:xfrm>
          <a:prstGeom prst="rect">
            <a:avLst/>
          </a:prstGeom>
        </p:spPr>
      </p:pic>
      <p:pic>
        <p:nvPicPr>
          <p:cNvPr id="22" name="Graphic 21">
            <a:extLst>
              <a:ext uri="{FF2B5EF4-FFF2-40B4-BE49-F238E27FC236}">
                <a16:creationId xmlns:a16="http://schemas.microsoft.com/office/drawing/2014/main" id="{71219169-1456-894A-99FD-CC928631EEF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201" y="6177239"/>
            <a:ext cx="2197100" cy="558800"/>
          </a:xfrm>
          <a:prstGeom prst="rect">
            <a:avLst/>
          </a:prstGeom>
        </p:spPr>
      </p:pic>
      <p:sp>
        <p:nvSpPr>
          <p:cNvPr id="12" name="Text Placeholder 2">
            <a:extLst>
              <a:ext uri="{FF2B5EF4-FFF2-40B4-BE49-F238E27FC236}">
                <a16:creationId xmlns:a16="http://schemas.microsoft.com/office/drawing/2014/main" id="{02BF48D8-CD9A-8942-A6A0-2D1451FD86D2}"/>
              </a:ext>
            </a:extLst>
          </p:cNvPr>
          <p:cNvSpPr>
            <a:spLocks noGrp="1"/>
          </p:cNvSpPr>
          <p:nvPr>
            <p:ph type="body" idx="11" hasCustomPrompt="1"/>
          </p:nvPr>
        </p:nvSpPr>
        <p:spPr>
          <a:xfrm>
            <a:off x="3874378" y="2149923"/>
            <a:ext cx="6037215" cy="475552"/>
          </a:xfrm>
        </p:spPr>
        <p:txBody>
          <a:bodyPr anchor="t">
            <a:no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5" name="Text Placeholder 2">
            <a:extLst>
              <a:ext uri="{FF2B5EF4-FFF2-40B4-BE49-F238E27FC236}">
                <a16:creationId xmlns:a16="http://schemas.microsoft.com/office/drawing/2014/main" id="{E851CB34-0410-D544-87AC-040B87A08980}"/>
              </a:ext>
            </a:extLst>
          </p:cNvPr>
          <p:cNvSpPr>
            <a:spLocks noGrp="1"/>
          </p:cNvSpPr>
          <p:nvPr>
            <p:ph type="body" sz="quarter" idx="18" hasCustomPrompt="1"/>
          </p:nvPr>
        </p:nvSpPr>
        <p:spPr>
          <a:xfrm>
            <a:off x="3893070" y="3069978"/>
            <a:ext cx="6143963" cy="3530854"/>
          </a:xfrm>
        </p:spPr>
        <p:txBody>
          <a:bodyPr tIns="0" bIns="0">
            <a:normAutofit/>
          </a:bodyPr>
          <a:lstStyle>
            <a:lvl1pPr marL="0" marR="0" indent="0" algn="l" defTabSz="914377" rtl="0" eaLnBrk="1" fontAlgn="auto" latinLnBrk="0" hangingPunct="1">
              <a:lnSpc>
                <a:spcPct val="110000"/>
              </a:lnSpc>
              <a:spcBef>
                <a:spcPts val="0"/>
              </a:spcBef>
              <a:spcAft>
                <a:spcPts val="0"/>
              </a:spcAft>
              <a:buClrTx/>
              <a:buSzTx/>
              <a:buFontTx/>
              <a:buNone/>
              <a:tabLst/>
              <a:defRPr sz="1400">
                <a:solidFill>
                  <a:schemeClr val="tx2"/>
                </a:solidFill>
              </a:defRPr>
            </a:lvl1p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Lorem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eiusmod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tempor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incididunt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labore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et dolore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egestas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pretium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aenean</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pharetra. Nunc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elementum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tristique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nec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feugiat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fermentum. Ante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nibh</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molestie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arcu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congue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Dolor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lorem ipsum dolor. Eu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tincidunt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nulla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facilisi</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cras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fermentum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odio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Massa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condimentum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lacinia.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maecenas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Pulvinar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libero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volutpat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sed. </a:t>
            </a:r>
          </a:p>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platea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dictumst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erat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commodo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Suspendisse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nisi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lacus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suscipit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auctor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urna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Semper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hendrerit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gravida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rutrum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p>
        </p:txBody>
      </p:sp>
    </p:spTree>
    <p:extLst>
      <p:ext uri="{BB962C8B-B14F-4D97-AF65-F5344CB8AC3E}">
        <p14:creationId xmlns:p14="http://schemas.microsoft.com/office/powerpoint/2010/main" val="2368369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3957972" y="1818324"/>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3874378" y="850501"/>
            <a:ext cx="6037213"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3874841" y="1255829"/>
            <a:ext cx="6036751"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9147" y="782630"/>
            <a:ext cx="608746" cy="608746"/>
          </a:xfrm>
          <a:prstGeom prst="rect">
            <a:avLst/>
          </a:prstGeom>
        </p:spPr>
      </p:pic>
      <p:pic>
        <p:nvPicPr>
          <p:cNvPr id="20" name="Picture 19">
            <a:extLst>
              <a:ext uri="{FF2B5EF4-FFF2-40B4-BE49-F238E27FC236}">
                <a16:creationId xmlns:a16="http://schemas.microsoft.com/office/drawing/2014/main" id="{4E3ECE88-1A22-884E-A1D0-6EE4A7E065EF}"/>
              </a:ext>
            </a:extLst>
          </p:cNvPr>
          <p:cNvPicPr>
            <a:picLocks noChangeAspect="1"/>
          </p:cNvPicPr>
          <p:nvPr userDrawn="1"/>
        </p:nvPicPr>
        <p:blipFill>
          <a:blip r:embed="rId4"/>
          <a:stretch>
            <a:fillRect/>
          </a:stretch>
        </p:blipFill>
        <p:spPr>
          <a:xfrm>
            <a:off x="-3288" y="-10258"/>
            <a:ext cx="2553545" cy="6874931"/>
          </a:xfrm>
          <a:prstGeom prst="rect">
            <a:avLst/>
          </a:prstGeom>
        </p:spPr>
      </p:pic>
      <p:pic>
        <p:nvPicPr>
          <p:cNvPr id="22" name="Graphic 21">
            <a:extLst>
              <a:ext uri="{FF2B5EF4-FFF2-40B4-BE49-F238E27FC236}">
                <a16:creationId xmlns:a16="http://schemas.microsoft.com/office/drawing/2014/main" id="{71219169-1456-894A-99FD-CC928631EEF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201" y="6177239"/>
            <a:ext cx="2197100" cy="558800"/>
          </a:xfrm>
          <a:prstGeom prst="rect">
            <a:avLst/>
          </a:prstGeom>
        </p:spPr>
      </p:pic>
      <p:sp>
        <p:nvSpPr>
          <p:cNvPr id="12" name="Text Placeholder 2">
            <a:extLst>
              <a:ext uri="{FF2B5EF4-FFF2-40B4-BE49-F238E27FC236}">
                <a16:creationId xmlns:a16="http://schemas.microsoft.com/office/drawing/2014/main" id="{89069D30-FFF2-344B-8F7B-D4440848B446}"/>
              </a:ext>
            </a:extLst>
          </p:cNvPr>
          <p:cNvSpPr>
            <a:spLocks noGrp="1"/>
          </p:cNvSpPr>
          <p:nvPr>
            <p:ph type="body" idx="11" hasCustomPrompt="1"/>
          </p:nvPr>
        </p:nvSpPr>
        <p:spPr>
          <a:xfrm>
            <a:off x="3874378" y="2149923"/>
            <a:ext cx="6037215" cy="475552"/>
          </a:xfrm>
        </p:spPr>
        <p:txBody>
          <a:bodyPr anchor="t">
            <a:no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5" name="Text Placeholder 2">
            <a:extLst>
              <a:ext uri="{FF2B5EF4-FFF2-40B4-BE49-F238E27FC236}">
                <a16:creationId xmlns:a16="http://schemas.microsoft.com/office/drawing/2014/main" id="{E371A8FB-CE61-1347-B6CA-2247D7B93B8A}"/>
              </a:ext>
            </a:extLst>
          </p:cNvPr>
          <p:cNvSpPr>
            <a:spLocks noGrp="1"/>
          </p:cNvSpPr>
          <p:nvPr>
            <p:ph type="body" sz="quarter" idx="18" hasCustomPrompt="1"/>
          </p:nvPr>
        </p:nvSpPr>
        <p:spPr>
          <a:xfrm>
            <a:off x="3893070" y="3069978"/>
            <a:ext cx="6143963" cy="3530854"/>
          </a:xfrm>
        </p:spPr>
        <p:txBody>
          <a:bodyPr tIns="0" bIns="0">
            <a:normAutofit/>
          </a:bodyPr>
          <a:lstStyle>
            <a:lvl1pPr marL="0" marR="0" indent="0" algn="l" defTabSz="914377" rtl="0" eaLnBrk="1" fontAlgn="auto" latinLnBrk="0" hangingPunct="1">
              <a:lnSpc>
                <a:spcPct val="110000"/>
              </a:lnSpc>
              <a:spcBef>
                <a:spcPts val="0"/>
              </a:spcBef>
              <a:spcAft>
                <a:spcPts val="0"/>
              </a:spcAft>
              <a:buClrTx/>
              <a:buSzTx/>
              <a:buFontTx/>
              <a:buNone/>
              <a:tabLst/>
              <a:defRPr sz="1400">
                <a:solidFill>
                  <a:schemeClr val="tx2"/>
                </a:solidFill>
              </a:defRPr>
            </a:lvl1p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Lorem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eiusmod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tempor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incididunt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labore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et dolore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egestas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pretium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aenean</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pharetra. Nunc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elementum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tristique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nec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feugiat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fermentum. Ante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nibh</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molestie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arcu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congue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Dolor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lorem ipsum dolor. Eu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tincidunt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nulla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facilisi</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cras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fermentum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odio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Massa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condimentum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lacinia.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maecenas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Pulvinar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libero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volutpat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sed. </a:t>
            </a:r>
          </a:p>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platea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dictumst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erat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commodo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Suspendisse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nisi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lacus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suscipit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auctor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urna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Semper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hendrerit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gravida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rutrum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p>
        </p:txBody>
      </p:sp>
    </p:spTree>
    <p:extLst>
      <p:ext uri="{BB962C8B-B14F-4D97-AF65-F5344CB8AC3E}">
        <p14:creationId xmlns:p14="http://schemas.microsoft.com/office/powerpoint/2010/main" val="4050648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DCADB392-9D28-1A4C-81B0-36C6D83F35D7}"/>
              </a:ext>
            </a:extLst>
          </p:cNvPr>
          <p:cNvSpPr>
            <a:spLocks noGrp="1"/>
          </p:cNvSpPr>
          <p:nvPr>
            <p:ph type="pic" sz="quarter" idx="10"/>
          </p:nvPr>
        </p:nvSpPr>
        <p:spPr>
          <a:xfrm>
            <a:off x="0" y="0"/>
            <a:ext cx="2549525" cy="6858000"/>
          </a:xfrm>
          <a:prstGeom prst="rect">
            <a:avLst/>
          </a:prstGeom>
        </p:spPr>
        <p:txBody>
          <a:bodyPr/>
          <a:lstStyle/>
          <a:p>
            <a:r>
              <a:rPr lang="en-GB"/>
              <a:t>Click icon to add picture</a:t>
            </a:r>
            <a:endParaRPr lang="en-US"/>
          </a:p>
        </p:txBody>
      </p:sp>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272431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3957972" y="1818324"/>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9147" y="782630"/>
            <a:ext cx="608746" cy="608746"/>
          </a:xfrm>
          <a:prstGeom prst="rect">
            <a:avLst/>
          </a:prstGeom>
        </p:spPr>
      </p:pic>
      <p:pic>
        <p:nvPicPr>
          <p:cNvPr id="22" name="Graphic 21">
            <a:extLst>
              <a:ext uri="{FF2B5EF4-FFF2-40B4-BE49-F238E27FC236}">
                <a16:creationId xmlns:a16="http://schemas.microsoft.com/office/drawing/2014/main" id="{71219169-1456-894A-99FD-CC928631EEF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3201" y="6177239"/>
            <a:ext cx="2197100" cy="558800"/>
          </a:xfrm>
          <a:prstGeom prst="rect">
            <a:avLst/>
          </a:prstGeom>
        </p:spPr>
      </p:pic>
      <p:sp>
        <p:nvSpPr>
          <p:cNvPr id="15" name="Title 1">
            <a:extLst>
              <a:ext uri="{FF2B5EF4-FFF2-40B4-BE49-F238E27FC236}">
                <a16:creationId xmlns:a16="http://schemas.microsoft.com/office/drawing/2014/main" id="{D9B725C5-6D1B-284F-BB91-E629DCF9642A}"/>
              </a:ext>
            </a:extLst>
          </p:cNvPr>
          <p:cNvSpPr>
            <a:spLocks noGrp="1"/>
          </p:cNvSpPr>
          <p:nvPr>
            <p:ph type="ctrTitle" hasCustomPrompt="1"/>
          </p:nvPr>
        </p:nvSpPr>
        <p:spPr>
          <a:xfrm>
            <a:off x="3874378" y="850501"/>
            <a:ext cx="6037213" cy="490190"/>
          </a:xfrm>
        </p:spPr>
        <p:txBody>
          <a:bodyPr anchor="t">
            <a:noAutofit/>
          </a:bodyPr>
          <a:lstStyle>
            <a:lvl1pPr algn="l">
              <a:defRPr sz="3200" b="1">
                <a:solidFill>
                  <a:srgbClr val="A6CE39"/>
                </a:solidFill>
                <a:latin typeface="+mn-lt"/>
              </a:defRPr>
            </a:lvl1pPr>
          </a:lstStyle>
          <a:p>
            <a:r>
              <a:rPr lang="en-US"/>
              <a:t>HEADLINE:</a:t>
            </a:r>
          </a:p>
        </p:txBody>
      </p:sp>
      <p:sp>
        <p:nvSpPr>
          <p:cNvPr id="16" name="Subtitle 2">
            <a:extLst>
              <a:ext uri="{FF2B5EF4-FFF2-40B4-BE49-F238E27FC236}">
                <a16:creationId xmlns:a16="http://schemas.microsoft.com/office/drawing/2014/main" id="{C31BC93F-9B09-DC42-AEE8-7BC500947409}"/>
              </a:ext>
            </a:extLst>
          </p:cNvPr>
          <p:cNvSpPr>
            <a:spLocks noGrp="1"/>
          </p:cNvSpPr>
          <p:nvPr>
            <p:ph type="subTitle" idx="1" hasCustomPrompt="1"/>
          </p:nvPr>
        </p:nvSpPr>
        <p:spPr>
          <a:xfrm>
            <a:off x="3874841" y="1255829"/>
            <a:ext cx="6036751"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sp>
        <p:nvSpPr>
          <p:cNvPr id="11" name="Text Placeholder 2">
            <a:extLst>
              <a:ext uri="{FF2B5EF4-FFF2-40B4-BE49-F238E27FC236}">
                <a16:creationId xmlns:a16="http://schemas.microsoft.com/office/drawing/2014/main" id="{F1C49D9D-22CE-854C-B6F0-26AB4CF96D60}"/>
              </a:ext>
            </a:extLst>
          </p:cNvPr>
          <p:cNvSpPr>
            <a:spLocks noGrp="1"/>
          </p:cNvSpPr>
          <p:nvPr>
            <p:ph type="body" idx="11" hasCustomPrompt="1"/>
          </p:nvPr>
        </p:nvSpPr>
        <p:spPr>
          <a:xfrm>
            <a:off x="3874378" y="2149923"/>
            <a:ext cx="6037215" cy="475552"/>
          </a:xfrm>
        </p:spPr>
        <p:txBody>
          <a:bodyPr anchor="t">
            <a:noAutofit/>
          </a:bodyPr>
          <a:lstStyle>
            <a:lvl1pPr marL="0" indent="0">
              <a:buNone/>
              <a:defRPr sz="1600" b="1">
                <a:solidFill>
                  <a:srgbClr val="A7A69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7" name="Text Placeholder 2">
            <a:extLst>
              <a:ext uri="{FF2B5EF4-FFF2-40B4-BE49-F238E27FC236}">
                <a16:creationId xmlns:a16="http://schemas.microsoft.com/office/drawing/2014/main" id="{50C905D1-BBF8-8B4A-98E0-50A70241EB1B}"/>
              </a:ext>
            </a:extLst>
          </p:cNvPr>
          <p:cNvSpPr>
            <a:spLocks noGrp="1"/>
          </p:cNvSpPr>
          <p:nvPr>
            <p:ph type="body" sz="quarter" idx="18" hasCustomPrompt="1"/>
          </p:nvPr>
        </p:nvSpPr>
        <p:spPr>
          <a:xfrm>
            <a:off x="3893070" y="3069978"/>
            <a:ext cx="6143963" cy="3530854"/>
          </a:xfrm>
        </p:spPr>
        <p:txBody>
          <a:bodyPr tIns="0" bIns="0">
            <a:normAutofit/>
          </a:bodyPr>
          <a:lstStyle>
            <a:lvl1pPr marL="0" marR="0" indent="0" algn="l" defTabSz="914377" rtl="0" eaLnBrk="1" fontAlgn="auto" latinLnBrk="0" hangingPunct="1">
              <a:lnSpc>
                <a:spcPct val="110000"/>
              </a:lnSpc>
              <a:spcBef>
                <a:spcPts val="0"/>
              </a:spcBef>
              <a:spcAft>
                <a:spcPts val="0"/>
              </a:spcAft>
              <a:buClrTx/>
              <a:buSzTx/>
              <a:buFontTx/>
              <a:buNone/>
              <a:tabLst/>
              <a:defRPr sz="1400">
                <a:solidFill>
                  <a:schemeClr val="tx2"/>
                </a:solidFill>
              </a:defRPr>
            </a:lvl1p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Lorem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eiusmod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tempor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incididunt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labore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et dolore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egestas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pretium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aenean</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pharetra. Nunc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elementum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turpis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tristique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nec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feugiat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fermentum. Ante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nibh</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molestie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dolor sit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amet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consectetur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elit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Ipsum 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arcu</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cursus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congue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Dolor magna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eget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lorem ipsum dolor. Eu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tincidunt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nulla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facilisi</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cras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fermentum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odio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Massa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condimentum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lacinia.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Diam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maecenas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aliquet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Pulvinar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mattis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blandit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libero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volutpat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sed. </a:t>
            </a:r>
          </a:p>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habitasse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platea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dictumst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Iaculis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erat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pellentesque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adipiscing</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commodo</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Suspendisse</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nisi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lacus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sed</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viverra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Vitae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suscipit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tellus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mauris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enim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tortor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auctor</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urna</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nunc</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Semper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risus</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in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hendrerit</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gravida </a:t>
            </a:r>
            <a:r>
              <a:rPr kumimoji="0" lang="en-US" altLang="en-US" sz="1400" b="0" i="0" u="none" strike="noStrike" kern="1200" cap="none" spc="0" normalizeH="0" baseline="0" noProof="0" err="1">
                <a:ln>
                  <a:noFill/>
                </a:ln>
                <a:solidFill>
                  <a:srgbClr val="53585F"/>
                </a:solidFill>
                <a:effectLst/>
                <a:uLnTx/>
                <a:uFillTx/>
                <a:latin typeface="+mn-lt"/>
                <a:ea typeface="San Francisco Display Light"/>
                <a:cs typeface="San Francisco Display Light"/>
                <a:sym typeface="San Francisco Display Light"/>
              </a:rPr>
              <a:t>rutrum</a:t>
            </a:r>
            <a:r>
              <a:rPr kumimoji="0" lang="en-US" altLang="en-US" sz="1400" b="0" i="0" u="none" strike="noStrike" kern="1200" cap="none" spc="0" normalizeH="0" baseline="0" noProof="0">
                <a:ln>
                  <a:noFill/>
                </a:ln>
                <a:solidFill>
                  <a:srgbClr val="53585F"/>
                </a:solidFill>
                <a:effectLst/>
                <a:uLnTx/>
                <a:uFillTx/>
                <a:latin typeface="+mn-lt"/>
                <a:ea typeface="San Francisco Display Light"/>
                <a:cs typeface="San Francisco Display Light"/>
                <a:sym typeface="San Francisco Display Light"/>
              </a:rPr>
              <a:t>. </a:t>
            </a:r>
          </a:p>
        </p:txBody>
      </p:sp>
    </p:spTree>
    <p:extLst>
      <p:ext uri="{BB962C8B-B14F-4D97-AF65-F5344CB8AC3E}">
        <p14:creationId xmlns:p14="http://schemas.microsoft.com/office/powerpoint/2010/main" val="4023373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620A-9A8B-4341-B32B-9C9C837087D8}"/>
              </a:ext>
            </a:extLst>
          </p:cNvPr>
          <p:cNvSpPr>
            <a:spLocks noGrp="1"/>
          </p:cNvSpPr>
          <p:nvPr>
            <p:ph type="ctrTitle" hasCustomPrompt="1"/>
          </p:nvPr>
        </p:nvSpPr>
        <p:spPr>
          <a:xfrm>
            <a:off x="3101263" y="2911465"/>
            <a:ext cx="6568253" cy="720533"/>
          </a:xfrm>
        </p:spPr>
        <p:txBody>
          <a:bodyPr anchor="t">
            <a:noAutofit/>
          </a:bodyPr>
          <a:lstStyle>
            <a:lvl1pPr algn="ctr">
              <a:defRPr sz="3200" b="1">
                <a:solidFill>
                  <a:schemeClr val="bg1"/>
                </a:solidFill>
                <a:latin typeface="+mn-lt"/>
              </a:defRPr>
            </a:lvl1pPr>
          </a:lstStyle>
          <a:p>
            <a:r>
              <a:rPr lang="en-US"/>
              <a:t>This is an example of a page break or big title to introduce a new section…</a:t>
            </a:r>
          </a:p>
        </p:txBody>
      </p:sp>
      <p:pic>
        <p:nvPicPr>
          <p:cNvPr id="13" name="Graphic 12">
            <a:extLst>
              <a:ext uri="{FF2B5EF4-FFF2-40B4-BE49-F238E27FC236}">
                <a16:creationId xmlns:a16="http://schemas.microsoft.com/office/drawing/2014/main" id="{C1E88283-3F5E-7146-85AD-950523791DB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1814" y="183151"/>
            <a:ext cx="518413" cy="518413"/>
          </a:xfrm>
          <a:prstGeom prst="rect">
            <a:avLst/>
          </a:prstGeom>
        </p:spPr>
      </p:pic>
      <p:sp>
        <p:nvSpPr>
          <p:cNvPr id="17" name="Subtitle 2">
            <a:extLst>
              <a:ext uri="{FF2B5EF4-FFF2-40B4-BE49-F238E27FC236}">
                <a16:creationId xmlns:a16="http://schemas.microsoft.com/office/drawing/2014/main" id="{E42028BE-6CC2-3848-BDE5-B1D3B376CAF0}"/>
              </a:ext>
            </a:extLst>
          </p:cNvPr>
          <p:cNvSpPr>
            <a:spLocks noGrp="1"/>
          </p:cNvSpPr>
          <p:nvPr>
            <p:ph type="subTitle" idx="1" hasCustomPrompt="1"/>
          </p:nvPr>
        </p:nvSpPr>
        <p:spPr>
          <a:xfrm>
            <a:off x="3700885" y="4192961"/>
            <a:ext cx="4790227" cy="1116458"/>
          </a:xfrm>
        </p:spPr>
        <p:txBody>
          <a:bodyPr>
            <a:noAutofit/>
          </a:bodyPr>
          <a:lstStyle>
            <a:lvl1pPr marL="0" indent="0" algn="ctr">
              <a:buNone/>
              <a:defRPr sz="25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an example to explain the section or give a description of the section we are about to enter</a:t>
            </a:r>
          </a:p>
        </p:txBody>
      </p:sp>
    </p:spTree>
    <p:extLst>
      <p:ext uri="{BB962C8B-B14F-4D97-AF65-F5344CB8AC3E}">
        <p14:creationId xmlns:p14="http://schemas.microsoft.com/office/powerpoint/2010/main" val="397832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620A-9A8B-4341-B32B-9C9C837087D8}"/>
              </a:ext>
            </a:extLst>
          </p:cNvPr>
          <p:cNvSpPr>
            <a:spLocks noGrp="1"/>
          </p:cNvSpPr>
          <p:nvPr>
            <p:ph type="ctrTitle" hasCustomPrompt="1"/>
          </p:nvPr>
        </p:nvSpPr>
        <p:spPr>
          <a:xfrm>
            <a:off x="3101263" y="2911465"/>
            <a:ext cx="6568253" cy="720533"/>
          </a:xfrm>
        </p:spPr>
        <p:txBody>
          <a:bodyPr anchor="t">
            <a:noAutofit/>
          </a:bodyPr>
          <a:lstStyle>
            <a:lvl1pPr algn="ctr">
              <a:defRPr sz="3200" b="1">
                <a:solidFill>
                  <a:schemeClr val="bg1"/>
                </a:solidFill>
                <a:latin typeface="+mn-lt"/>
              </a:defRPr>
            </a:lvl1pPr>
          </a:lstStyle>
          <a:p>
            <a:r>
              <a:rPr lang="en-US"/>
              <a:t>This is an example of a page break or big title to introduce a new section…</a:t>
            </a:r>
          </a:p>
        </p:txBody>
      </p:sp>
      <p:pic>
        <p:nvPicPr>
          <p:cNvPr id="12" name="Graphic 11">
            <a:extLst>
              <a:ext uri="{FF2B5EF4-FFF2-40B4-BE49-F238E27FC236}">
                <a16:creationId xmlns:a16="http://schemas.microsoft.com/office/drawing/2014/main" id="{F44A2404-A82F-744C-B327-FBEC4D33B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93343" y="-471117"/>
            <a:ext cx="8087457" cy="8087457"/>
          </a:xfrm>
          <a:prstGeom prst="rect">
            <a:avLst/>
          </a:prstGeom>
        </p:spPr>
      </p:pic>
      <p:pic>
        <p:nvPicPr>
          <p:cNvPr id="13" name="Graphic 12">
            <a:extLst>
              <a:ext uri="{FF2B5EF4-FFF2-40B4-BE49-F238E27FC236}">
                <a16:creationId xmlns:a16="http://schemas.microsoft.com/office/drawing/2014/main" id="{C1E88283-3F5E-7146-85AD-950523791DB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91814" y="183151"/>
            <a:ext cx="518413" cy="518413"/>
          </a:xfrm>
          <a:prstGeom prst="rect">
            <a:avLst/>
          </a:prstGeom>
        </p:spPr>
      </p:pic>
      <p:sp>
        <p:nvSpPr>
          <p:cNvPr id="17" name="Subtitle 2">
            <a:extLst>
              <a:ext uri="{FF2B5EF4-FFF2-40B4-BE49-F238E27FC236}">
                <a16:creationId xmlns:a16="http://schemas.microsoft.com/office/drawing/2014/main" id="{E42028BE-6CC2-3848-BDE5-B1D3B376CAF0}"/>
              </a:ext>
            </a:extLst>
          </p:cNvPr>
          <p:cNvSpPr>
            <a:spLocks noGrp="1"/>
          </p:cNvSpPr>
          <p:nvPr>
            <p:ph type="subTitle" idx="1" hasCustomPrompt="1"/>
          </p:nvPr>
        </p:nvSpPr>
        <p:spPr>
          <a:xfrm>
            <a:off x="3700885" y="4192961"/>
            <a:ext cx="4790227" cy="399807"/>
          </a:xfrm>
        </p:spPr>
        <p:txBody>
          <a:bodyPr>
            <a:normAutofit/>
          </a:bodyPr>
          <a:lstStyle>
            <a:lvl1pPr marL="0" indent="0" algn="ctr">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an example to explain the section or give a description of the section we are about to enter</a:t>
            </a:r>
          </a:p>
        </p:txBody>
      </p:sp>
    </p:spTree>
    <p:extLst>
      <p:ext uri="{BB962C8B-B14F-4D97-AF65-F5344CB8AC3E}">
        <p14:creationId xmlns:p14="http://schemas.microsoft.com/office/powerpoint/2010/main" val="1849615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620A-9A8B-4341-B32B-9C9C837087D8}"/>
              </a:ext>
            </a:extLst>
          </p:cNvPr>
          <p:cNvSpPr>
            <a:spLocks noGrp="1"/>
          </p:cNvSpPr>
          <p:nvPr>
            <p:ph type="ctrTitle" hasCustomPrompt="1"/>
          </p:nvPr>
        </p:nvSpPr>
        <p:spPr>
          <a:xfrm>
            <a:off x="3101263" y="2911465"/>
            <a:ext cx="6568253" cy="720533"/>
          </a:xfrm>
        </p:spPr>
        <p:txBody>
          <a:bodyPr anchor="t">
            <a:noAutofit/>
          </a:bodyPr>
          <a:lstStyle>
            <a:lvl1pPr algn="ctr">
              <a:defRPr sz="3200" b="1">
                <a:solidFill>
                  <a:srgbClr val="A6CE39"/>
                </a:solidFill>
                <a:latin typeface="+mn-lt"/>
              </a:defRPr>
            </a:lvl1pPr>
          </a:lstStyle>
          <a:p>
            <a:r>
              <a:rPr lang="en-US"/>
              <a:t>This is an example of a page break or big title to introduce a new section…</a:t>
            </a:r>
          </a:p>
        </p:txBody>
      </p:sp>
      <p:pic>
        <p:nvPicPr>
          <p:cNvPr id="13" name="Graphic 12">
            <a:extLst>
              <a:ext uri="{FF2B5EF4-FFF2-40B4-BE49-F238E27FC236}">
                <a16:creationId xmlns:a16="http://schemas.microsoft.com/office/drawing/2014/main" id="{C1E88283-3F5E-7146-85AD-950523791DB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1814" y="183151"/>
            <a:ext cx="518413" cy="518413"/>
          </a:xfrm>
          <a:prstGeom prst="rect">
            <a:avLst/>
          </a:prstGeom>
        </p:spPr>
      </p:pic>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rgbClr val="A6CE39"/>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E42028BE-6CC2-3848-BDE5-B1D3B376CAF0}"/>
              </a:ext>
            </a:extLst>
          </p:cNvPr>
          <p:cNvSpPr>
            <a:spLocks noGrp="1"/>
          </p:cNvSpPr>
          <p:nvPr>
            <p:ph type="subTitle" idx="1" hasCustomPrompt="1"/>
          </p:nvPr>
        </p:nvSpPr>
        <p:spPr>
          <a:xfrm>
            <a:off x="3101263" y="4192961"/>
            <a:ext cx="6568253" cy="1086962"/>
          </a:xfrm>
        </p:spPr>
        <p:txBody>
          <a:bodyPr>
            <a:noAutofit/>
          </a:bodyPr>
          <a:lstStyle>
            <a:lvl1pPr marL="0" indent="0" algn="ctr">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an example to explain the section or give a description of the section we are about to enter</a:t>
            </a:r>
          </a:p>
        </p:txBody>
      </p:sp>
    </p:spTree>
    <p:extLst>
      <p:ext uri="{BB962C8B-B14F-4D97-AF65-F5344CB8AC3E}">
        <p14:creationId xmlns:p14="http://schemas.microsoft.com/office/powerpoint/2010/main" val="1864153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8979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08712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02688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31A8B0F-E424-4341-82BB-3FBE74D5E745}"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3245727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31A8B0F-E424-4341-82BB-3FBE74D5E745}"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2360577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31A8B0F-E424-4341-82BB-3FBE74D5E745}"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3641449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1A8B0F-E424-4341-82BB-3FBE74D5E745}"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22227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31A8B0F-E424-4341-82BB-3FBE74D5E745}"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3485411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31A8B0F-E424-4341-82BB-3FBE74D5E745}"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3710354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F53278-545F-3A46-B20C-BACC387CB9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558" y="635911"/>
            <a:ext cx="5687476" cy="5606904"/>
          </a:xfrm>
          <a:prstGeom prst="rect">
            <a:avLst/>
          </a:prstGeom>
        </p:spPr>
      </p:pic>
      <p:sp>
        <p:nvSpPr>
          <p:cNvPr id="3" name="Title 1">
            <a:extLst>
              <a:ext uri="{FF2B5EF4-FFF2-40B4-BE49-F238E27FC236}">
                <a16:creationId xmlns:a16="http://schemas.microsoft.com/office/drawing/2014/main" id="{B996B6F3-B473-244C-B793-07EC4F426700}"/>
              </a:ext>
            </a:extLst>
          </p:cNvPr>
          <p:cNvSpPr>
            <a:spLocks noGrp="1"/>
          </p:cNvSpPr>
          <p:nvPr>
            <p:ph type="ctrTitle" hasCustomPrompt="1"/>
          </p:nvPr>
        </p:nvSpPr>
        <p:spPr>
          <a:xfrm>
            <a:off x="5294114" y="439728"/>
            <a:ext cx="6568253" cy="720533"/>
          </a:xfrm>
        </p:spPr>
        <p:txBody>
          <a:bodyPr anchor="t">
            <a:noAutofit/>
          </a:bodyPr>
          <a:lstStyle>
            <a:lvl1pPr algn="ctr">
              <a:defRPr sz="3200" b="1">
                <a:solidFill>
                  <a:schemeClr val="bg1"/>
                </a:solidFill>
                <a:latin typeface="+mn-lt"/>
              </a:defRPr>
            </a:lvl1pPr>
          </a:lstStyle>
          <a:p>
            <a:r>
              <a:rPr lang="en-US"/>
              <a:t>Heading goes here </a:t>
            </a:r>
          </a:p>
        </p:txBody>
      </p:sp>
      <p:pic>
        <p:nvPicPr>
          <p:cNvPr id="4" name="Graphic 3">
            <a:extLst>
              <a:ext uri="{FF2B5EF4-FFF2-40B4-BE49-F238E27FC236}">
                <a16:creationId xmlns:a16="http://schemas.microsoft.com/office/drawing/2014/main" id="{C55E92F4-AB12-6E4A-B361-A2A2BE43E2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93343" y="-471117"/>
            <a:ext cx="8087457" cy="8087457"/>
          </a:xfrm>
          <a:prstGeom prst="rect">
            <a:avLst/>
          </a:prstGeom>
        </p:spPr>
      </p:pic>
      <p:sp>
        <p:nvSpPr>
          <p:cNvPr id="5" name="Subtitle 2">
            <a:extLst>
              <a:ext uri="{FF2B5EF4-FFF2-40B4-BE49-F238E27FC236}">
                <a16:creationId xmlns:a16="http://schemas.microsoft.com/office/drawing/2014/main" id="{14DF5118-19A4-564D-A4F4-4F6092052783}"/>
              </a:ext>
            </a:extLst>
          </p:cNvPr>
          <p:cNvSpPr>
            <a:spLocks noGrp="1"/>
          </p:cNvSpPr>
          <p:nvPr>
            <p:ph type="subTitle" idx="1" hasCustomPrompt="1"/>
          </p:nvPr>
        </p:nvSpPr>
        <p:spPr>
          <a:xfrm>
            <a:off x="6183127" y="1663492"/>
            <a:ext cx="4790227" cy="399807"/>
          </a:xfrm>
        </p:spPr>
        <p:txBody>
          <a:bodyPr>
            <a:normAutofit/>
          </a:bodyPr>
          <a:lstStyle>
            <a:lvl1pPr marL="0" indent="0" algn="ctr">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Copy goes here</a:t>
            </a:r>
          </a:p>
        </p:txBody>
      </p:sp>
    </p:spTree>
    <p:extLst>
      <p:ext uri="{BB962C8B-B14F-4D97-AF65-F5344CB8AC3E}">
        <p14:creationId xmlns:p14="http://schemas.microsoft.com/office/powerpoint/2010/main" val="348904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31A8B0F-E424-4341-82BB-3FBE74D5E745}"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1614944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31A8B0F-E424-4341-82BB-3FBE74D5E745}"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BF024-F5E9-274E-B43B-C8C248C8B081}" type="slidenum">
              <a:rPr lang="en-US" smtClean="0"/>
              <a:t>‹#›</a:t>
            </a:fld>
            <a:endParaRPr lang="en-US"/>
          </a:p>
        </p:txBody>
      </p:sp>
    </p:spTree>
    <p:extLst>
      <p:ext uri="{BB962C8B-B14F-4D97-AF65-F5344CB8AC3E}">
        <p14:creationId xmlns:p14="http://schemas.microsoft.com/office/powerpoint/2010/main" val="1246406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21" name="Picture Placeholder 11">
            <a:extLst>
              <a:ext uri="{FF2B5EF4-FFF2-40B4-BE49-F238E27FC236}">
                <a16:creationId xmlns:a16="http://schemas.microsoft.com/office/drawing/2014/main" id="{E33CCF59-32FB-CE4E-BA17-64EB8FA49483}"/>
              </a:ext>
            </a:extLst>
          </p:cNvPr>
          <p:cNvSpPr>
            <a:spLocks noGrp="1"/>
          </p:cNvSpPr>
          <p:nvPr>
            <p:ph type="pic" sz="quarter" idx="11" hasCustomPrompt="1"/>
          </p:nvPr>
        </p:nvSpPr>
        <p:spPr>
          <a:xfrm>
            <a:off x="5577842" y="243841"/>
            <a:ext cx="6614159" cy="6614160"/>
          </a:xfrm>
          <a:custGeom>
            <a:avLst/>
            <a:gdLst>
              <a:gd name="connsiteX0" fmla="*/ 6614159 w 6614159"/>
              <a:gd name="connsiteY0" fmla="*/ 0 h 6614160"/>
              <a:gd name="connsiteX1" fmla="*/ 6614159 w 6614159"/>
              <a:gd name="connsiteY1" fmla="*/ 3418065 h 6614160"/>
              <a:gd name="connsiteX2" fmla="*/ 3418064 w 6614159"/>
              <a:gd name="connsiteY2" fmla="*/ 6614160 h 6614160"/>
              <a:gd name="connsiteX3" fmla="*/ 0 w 6614159"/>
              <a:gd name="connsiteY3" fmla="*/ 6614160 h 6614160"/>
              <a:gd name="connsiteX4" fmla="*/ 6614159 w 6614159"/>
              <a:gd name="connsiteY4" fmla="*/ 0 h 661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159" h="6614160">
                <a:moveTo>
                  <a:pt x="6614159" y="0"/>
                </a:moveTo>
                <a:lnTo>
                  <a:pt x="6614159" y="3418065"/>
                </a:lnTo>
                <a:cubicBezTo>
                  <a:pt x="4849004" y="3418065"/>
                  <a:pt x="3418064" y="4849006"/>
                  <a:pt x="3418064" y="6614160"/>
                </a:cubicBezTo>
                <a:lnTo>
                  <a:pt x="0" y="6614160"/>
                </a:lnTo>
                <a:cubicBezTo>
                  <a:pt x="0" y="2961260"/>
                  <a:pt x="2961259" y="0"/>
                  <a:pt x="6614159" y="0"/>
                </a:cubicBezTo>
                <a:close/>
              </a:path>
            </a:pathLst>
          </a:custGeom>
          <a:pattFill prst="pct10">
            <a:fgClr>
              <a:schemeClr val="tx1"/>
            </a:fgClr>
            <a:bgClr>
              <a:schemeClr val="bg1"/>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582387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5FE099E-88DB-3542-BB15-6C5BD3B98F7D}"/>
              </a:ext>
            </a:extLst>
          </p:cNvPr>
          <p:cNvSpPr>
            <a:spLocks noGrp="1"/>
          </p:cNvSpPr>
          <p:nvPr>
            <p:ph type="pic" sz="quarter" idx="11"/>
          </p:nvPr>
        </p:nvSpPr>
        <p:spPr>
          <a:xfrm>
            <a:off x="4568078" y="1516814"/>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4" name="Picture Placeholder 4">
            <a:extLst>
              <a:ext uri="{FF2B5EF4-FFF2-40B4-BE49-F238E27FC236}">
                <a16:creationId xmlns:a16="http://schemas.microsoft.com/office/drawing/2014/main" id="{E8921EC6-6B3D-E343-B001-CE8B5596E64D}"/>
              </a:ext>
            </a:extLst>
          </p:cNvPr>
          <p:cNvSpPr>
            <a:spLocks noGrp="1"/>
          </p:cNvSpPr>
          <p:nvPr>
            <p:ph type="pic" sz="quarter" idx="12"/>
          </p:nvPr>
        </p:nvSpPr>
        <p:spPr>
          <a:xfrm>
            <a:off x="2804002" y="2752165"/>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5" name="Picture Placeholder 4">
            <a:extLst>
              <a:ext uri="{FF2B5EF4-FFF2-40B4-BE49-F238E27FC236}">
                <a16:creationId xmlns:a16="http://schemas.microsoft.com/office/drawing/2014/main" id="{0A4C0A95-D732-AE45-83CA-B7A084FB487E}"/>
              </a:ext>
            </a:extLst>
          </p:cNvPr>
          <p:cNvSpPr>
            <a:spLocks noGrp="1"/>
          </p:cNvSpPr>
          <p:nvPr>
            <p:ph type="pic" sz="quarter" idx="13"/>
          </p:nvPr>
        </p:nvSpPr>
        <p:spPr>
          <a:xfrm>
            <a:off x="6680313" y="2752165"/>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6" name="Picture Placeholder 4">
            <a:extLst>
              <a:ext uri="{FF2B5EF4-FFF2-40B4-BE49-F238E27FC236}">
                <a16:creationId xmlns:a16="http://schemas.microsoft.com/office/drawing/2014/main" id="{225FC4A0-EA86-174E-80BF-B0C64A2AC778}"/>
              </a:ext>
            </a:extLst>
          </p:cNvPr>
          <p:cNvSpPr>
            <a:spLocks noGrp="1"/>
          </p:cNvSpPr>
          <p:nvPr>
            <p:ph type="pic" sz="quarter" idx="14"/>
          </p:nvPr>
        </p:nvSpPr>
        <p:spPr>
          <a:xfrm>
            <a:off x="2804002" y="3818394"/>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7" name="Picture Placeholder 4">
            <a:extLst>
              <a:ext uri="{FF2B5EF4-FFF2-40B4-BE49-F238E27FC236}">
                <a16:creationId xmlns:a16="http://schemas.microsoft.com/office/drawing/2014/main" id="{B773B40E-3248-D443-85D7-3CF9B96E2B25}"/>
              </a:ext>
            </a:extLst>
          </p:cNvPr>
          <p:cNvSpPr>
            <a:spLocks noGrp="1"/>
          </p:cNvSpPr>
          <p:nvPr>
            <p:ph type="pic" sz="quarter" idx="15"/>
          </p:nvPr>
        </p:nvSpPr>
        <p:spPr>
          <a:xfrm>
            <a:off x="6680313" y="3818394"/>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8" name="Picture Placeholder 4">
            <a:extLst>
              <a:ext uri="{FF2B5EF4-FFF2-40B4-BE49-F238E27FC236}">
                <a16:creationId xmlns:a16="http://schemas.microsoft.com/office/drawing/2014/main" id="{32D22F9A-533F-0B49-8C77-099A702450B7}"/>
              </a:ext>
            </a:extLst>
          </p:cNvPr>
          <p:cNvSpPr>
            <a:spLocks noGrp="1"/>
          </p:cNvSpPr>
          <p:nvPr>
            <p:ph type="pic" sz="quarter" idx="17"/>
          </p:nvPr>
        </p:nvSpPr>
        <p:spPr>
          <a:xfrm>
            <a:off x="6680313" y="4898514"/>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9" name="Picture Placeholder 4">
            <a:extLst>
              <a:ext uri="{FF2B5EF4-FFF2-40B4-BE49-F238E27FC236}">
                <a16:creationId xmlns:a16="http://schemas.microsoft.com/office/drawing/2014/main" id="{9FA9F395-3C47-2D45-AE6C-16E8184A065A}"/>
              </a:ext>
            </a:extLst>
          </p:cNvPr>
          <p:cNvSpPr>
            <a:spLocks noGrp="1"/>
          </p:cNvSpPr>
          <p:nvPr>
            <p:ph type="pic" sz="quarter" idx="18"/>
          </p:nvPr>
        </p:nvSpPr>
        <p:spPr>
          <a:xfrm>
            <a:off x="2804002" y="4898514"/>
            <a:ext cx="906290" cy="90675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Tree>
    <p:extLst>
      <p:ext uri="{BB962C8B-B14F-4D97-AF65-F5344CB8AC3E}">
        <p14:creationId xmlns:p14="http://schemas.microsoft.com/office/powerpoint/2010/main" val="3296258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4603298A-F062-6142-85AC-5A748BB1D123}"/>
              </a:ext>
            </a:extLst>
          </p:cNvPr>
          <p:cNvSpPr>
            <a:spLocks noGrp="1" noChangeAspect="1"/>
          </p:cNvSpPr>
          <p:nvPr>
            <p:ph type="pic" sz="quarter" idx="11"/>
          </p:nvPr>
        </p:nvSpPr>
        <p:spPr>
          <a:xfrm>
            <a:off x="4563163" y="1461046"/>
            <a:ext cx="1370908" cy="13716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4" name="Picture Placeholder 4">
            <a:extLst>
              <a:ext uri="{FF2B5EF4-FFF2-40B4-BE49-F238E27FC236}">
                <a16:creationId xmlns:a16="http://schemas.microsoft.com/office/drawing/2014/main" id="{AF7817D6-441C-464B-A160-F36A2695D475}"/>
              </a:ext>
            </a:extLst>
          </p:cNvPr>
          <p:cNvSpPr>
            <a:spLocks noGrp="1" noChangeAspect="1"/>
          </p:cNvSpPr>
          <p:nvPr>
            <p:ph type="pic" sz="quarter" idx="12"/>
          </p:nvPr>
        </p:nvSpPr>
        <p:spPr>
          <a:xfrm>
            <a:off x="1337655" y="4941861"/>
            <a:ext cx="1027902" cy="10287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5" name="Picture Placeholder 4">
            <a:extLst>
              <a:ext uri="{FF2B5EF4-FFF2-40B4-BE49-F238E27FC236}">
                <a16:creationId xmlns:a16="http://schemas.microsoft.com/office/drawing/2014/main" id="{FF0F52F5-8DB3-A543-8FB8-D5F97AC4AC3F}"/>
              </a:ext>
            </a:extLst>
          </p:cNvPr>
          <p:cNvSpPr>
            <a:spLocks noGrp="1" noChangeAspect="1"/>
          </p:cNvSpPr>
          <p:nvPr>
            <p:ph type="pic" sz="quarter" idx="13"/>
          </p:nvPr>
        </p:nvSpPr>
        <p:spPr>
          <a:xfrm>
            <a:off x="4734666" y="4941861"/>
            <a:ext cx="1027902" cy="10287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6" name="Picture Placeholder 4">
            <a:extLst>
              <a:ext uri="{FF2B5EF4-FFF2-40B4-BE49-F238E27FC236}">
                <a16:creationId xmlns:a16="http://schemas.microsoft.com/office/drawing/2014/main" id="{161244C2-AAD7-8546-9898-051E0408F948}"/>
              </a:ext>
            </a:extLst>
          </p:cNvPr>
          <p:cNvSpPr>
            <a:spLocks noGrp="1" noChangeAspect="1"/>
          </p:cNvSpPr>
          <p:nvPr>
            <p:ph type="pic" sz="quarter" idx="18"/>
          </p:nvPr>
        </p:nvSpPr>
        <p:spPr>
          <a:xfrm>
            <a:off x="8131678" y="4941861"/>
            <a:ext cx="1027902" cy="10287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7" name="Picture Placeholder 4">
            <a:extLst>
              <a:ext uri="{FF2B5EF4-FFF2-40B4-BE49-F238E27FC236}">
                <a16:creationId xmlns:a16="http://schemas.microsoft.com/office/drawing/2014/main" id="{374BE935-2EF3-A04C-B468-854A761F8B93}"/>
              </a:ext>
            </a:extLst>
          </p:cNvPr>
          <p:cNvSpPr>
            <a:spLocks noGrp="1" noChangeAspect="1"/>
          </p:cNvSpPr>
          <p:nvPr>
            <p:ph type="pic" sz="quarter" idx="20"/>
          </p:nvPr>
        </p:nvSpPr>
        <p:spPr>
          <a:xfrm>
            <a:off x="2760514" y="3284984"/>
            <a:ext cx="1142423" cy="11430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8" name="Picture Placeholder 4">
            <a:extLst>
              <a:ext uri="{FF2B5EF4-FFF2-40B4-BE49-F238E27FC236}">
                <a16:creationId xmlns:a16="http://schemas.microsoft.com/office/drawing/2014/main" id="{CC30F8D0-BEDB-A14F-8B66-2F8CBE881712}"/>
              </a:ext>
            </a:extLst>
          </p:cNvPr>
          <p:cNvSpPr>
            <a:spLocks noGrp="1" noChangeAspect="1"/>
          </p:cNvSpPr>
          <p:nvPr>
            <p:ph type="pic" sz="quarter" idx="21"/>
          </p:nvPr>
        </p:nvSpPr>
        <p:spPr>
          <a:xfrm>
            <a:off x="6314729" y="3284984"/>
            <a:ext cx="1142423" cy="1143000"/>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Tree>
    <p:extLst>
      <p:ext uri="{BB962C8B-B14F-4D97-AF65-F5344CB8AC3E}">
        <p14:creationId xmlns:p14="http://schemas.microsoft.com/office/powerpoint/2010/main" val="1310007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1239C47-32B5-3447-93AD-F7797A2A5381}"/>
              </a:ext>
            </a:extLst>
          </p:cNvPr>
          <p:cNvSpPr>
            <a:spLocks noGrp="1"/>
          </p:cNvSpPr>
          <p:nvPr>
            <p:ph type="pic" sz="quarter" idx="11"/>
          </p:nvPr>
        </p:nvSpPr>
        <p:spPr>
          <a:xfrm>
            <a:off x="760611" y="3231336"/>
            <a:ext cx="1145844" cy="1146424"/>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4" name="Picture Placeholder 4">
            <a:extLst>
              <a:ext uri="{FF2B5EF4-FFF2-40B4-BE49-F238E27FC236}">
                <a16:creationId xmlns:a16="http://schemas.microsoft.com/office/drawing/2014/main" id="{01072D58-64D7-2542-AE97-B5E1EB45E9FA}"/>
              </a:ext>
            </a:extLst>
          </p:cNvPr>
          <p:cNvSpPr>
            <a:spLocks noGrp="1"/>
          </p:cNvSpPr>
          <p:nvPr>
            <p:ph type="pic" sz="quarter" idx="18"/>
          </p:nvPr>
        </p:nvSpPr>
        <p:spPr>
          <a:xfrm>
            <a:off x="3806988" y="1653632"/>
            <a:ext cx="847551" cy="848209"/>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5" name="Picture Placeholder 4">
            <a:extLst>
              <a:ext uri="{FF2B5EF4-FFF2-40B4-BE49-F238E27FC236}">
                <a16:creationId xmlns:a16="http://schemas.microsoft.com/office/drawing/2014/main" id="{3030F755-1D86-0642-8E64-CEBADE1797C0}"/>
              </a:ext>
            </a:extLst>
          </p:cNvPr>
          <p:cNvSpPr>
            <a:spLocks noGrp="1"/>
          </p:cNvSpPr>
          <p:nvPr>
            <p:ph type="pic" sz="quarter" idx="23"/>
          </p:nvPr>
        </p:nvSpPr>
        <p:spPr>
          <a:xfrm>
            <a:off x="6556879" y="1685840"/>
            <a:ext cx="783183" cy="783792"/>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7" name="Picture Placeholder 4">
            <a:extLst>
              <a:ext uri="{FF2B5EF4-FFF2-40B4-BE49-F238E27FC236}">
                <a16:creationId xmlns:a16="http://schemas.microsoft.com/office/drawing/2014/main" id="{EDB52E19-E389-D241-ACD6-F1C6A9E95038}"/>
              </a:ext>
            </a:extLst>
          </p:cNvPr>
          <p:cNvSpPr>
            <a:spLocks noGrp="1"/>
          </p:cNvSpPr>
          <p:nvPr>
            <p:ph type="pic" sz="quarter" idx="25"/>
          </p:nvPr>
        </p:nvSpPr>
        <p:spPr>
          <a:xfrm>
            <a:off x="3806988" y="3380443"/>
            <a:ext cx="847551" cy="848209"/>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8" name="Picture Placeholder 4">
            <a:extLst>
              <a:ext uri="{FF2B5EF4-FFF2-40B4-BE49-F238E27FC236}">
                <a16:creationId xmlns:a16="http://schemas.microsoft.com/office/drawing/2014/main" id="{CCC9CCE1-C57B-ED44-83B3-443654C46D0D}"/>
              </a:ext>
            </a:extLst>
          </p:cNvPr>
          <p:cNvSpPr>
            <a:spLocks noGrp="1"/>
          </p:cNvSpPr>
          <p:nvPr>
            <p:ph type="pic" sz="quarter" idx="26"/>
          </p:nvPr>
        </p:nvSpPr>
        <p:spPr>
          <a:xfrm>
            <a:off x="3806988" y="5107254"/>
            <a:ext cx="847551" cy="848209"/>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9" name="Picture Placeholder 4">
            <a:extLst>
              <a:ext uri="{FF2B5EF4-FFF2-40B4-BE49-F238E27FC236}">
                <a16:creationId xmlns:a16="http://schemas.microsoft.com/office/drawing/2014/main" id="{BF26411C-267B-334B-817A-8D7BA77EE743}"/>
              </a:ext>
            </a:extLst>
          </p:cNvPr>
          <p:cNvSpPr>
            <a:spLocks noGrp="1"/>
          </p:cNvSpPr>
          <p:nvPr>
            <p:ph type="pic" sz="quarter" idx="27"/>
          </p:nvPr>
        </p:nvSpPr>
        <p:spPr>
          <a:xfrm>
            <a:off x="6556879" y="3412651"/>
            <a:ext cx="783183" cy="783792"/>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11" name="Picture Placeholder 4">
            <a:extLst>
              <a:ext uri="{FF2B5EF4-FFF2-40B4-BE49-F238E27FC236}">
                <a16:creationId xmlns:a16="http://schemas.microsoft.com/office/drawing/2014/main" id="{E9A07765-F64D-594F-98C1-F29AB2C31A89}"/>
              </a:ext>
            </a:extLst>
          </p:cNvPr>
          <p:cNvSpPr>
            <a:spLocks noGrp="1"/>
          </p:cNvSpPr>
          <p:nvPr>
            <p:ph type="pic" sz="quarter" idx="29"/>
          </p:nvPr>
        </p:nvSpPr>
        <p:spPr>
          <a:xfrm>
            <a:off x="6556879" y="5139462"/>
            <a:ext cx="783183" cy="783792"/>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
        <p:nvSpPr>
          <p:cNvPr id="13" name="Picture Placeholder 4">
            <a:extLst>
              <a:ext uri="{FF2B5EF4-FFF2-40B4-BE49-F238E27FC236}">
                <a16:creationId xmlns:a16="http://schemas.microsoft.com/office/drawing/2014/main" id="{67A1C912-000D-DB40-B1D2-BF9C4CC85439}"/>
              </a:ext>
            </a:extLst>
          </p:cNvPr>
          <p:cNvSpPr>
            <a:spLocks noGrp="1"/>
          </p:cNvSpPr>
          <p:nvPr>
            <p:ph type="pic" sz="quarter" idx="31"/>
          </p:nvPr>
        </p:nvSpPr>
        <p:spPr>
          <a:xfrm>
            <a:off x="9242403" y="3412651"/>
            <a:ext cx="783183" cy="783792"/>
          </a:xfrm>
          <a:prstGeom prst="ellipse">
            <a:avLst/>
          </a:prstGeom>
          <a:solidFill>
            <a:schemeClr val="bg1">
              <a:lumMod val="95000"/>
            </a:schemeClr>
          </a:solidFill>
          <a:ln>
            <a:noFill/>
          </a:ln>
          <a:effectLst/>
        </p:spPr>
        <p:txBody>
          <a:bodyPr>
            <a:normAutofit/>
          </a:bodyPr>
          <a:lstStyle>
            <a:lvl1pPr marL="0" indent="0">
              <a:buNone/>
              <a:defRPr sz="1200"/>
            </a:lvl1pPr>
          </a:lstStyle>
          <a:p>
            <a:endParaRPr lang="uk-UA"/>
          </a:p>
        </p:txBody>
      </p:sp>
    </p:spTree>
    <p:extLst>
      <p:ext uri="{BB962C8B-B14F-4D97-AF65-F5344CB8AC3E}">
        <p14:creationId xmlns:p14="http://schemas.microsoft.com/office/powerpoint/2010/main" val="99556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AF95A44-4336-9B4A-BB04-3A76E91CD4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5578" y="258810"/>
            <a:ext cx="608746" cy="608746"/>
          </a:xfrm>
          <a:prstGeom prst="rect">
            <a:avLst/>
          </a:prstGeom>
        </p:spPr>
      </p:pic>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1104403" y="1283785"/>
            <a:ext cx="110875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1020809" y="258810"/>
            <a:ext cx="10792767"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1021273" y="721290"/>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spTree>
    <p:extLst>
      <p:ext uri="{BB962C8B-B14F-4D97-AF65-F5344CB8AC3E}">
        <p14:creationId xmlns:p14="http://schemas.microsoft.com/office/powerpoint/2010/main" val="179784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82024FFF-EC96-DF4B-98A2-76DC76608A98}"/>
              </a:ext>
            </a:extLst>
          </p:cNvPr>
          <p:cNvSpPr>
            <a:spLocks noGrp="1"/>
          </p:cNvSpPr>
          <p:nvPr>
            <p:ph type="body" idx="11"/>
          </p:nvPr>
        </p:nvSpPr>
        <p:spPr>
          <a:xfrm>
            <a:off x="1104403" y="2001140"/>
            <a:ext cx="10709173" cy="475552"/>
          </a:xfrm>
        </p:spPr>
        <p:txBody>
          <a:bodyPr anchor="t">
            <a:norm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5" name="Text Placeholder 2">
            <a:extLst>
              <a:ext uri="{FF2B5EF4-FFF2-40B4-BE49-F238E27FC236}">
                <a16:creationId xmlns:a16="http://schemas.microsoft.com/office/drawing/2014/main" id="{0F4CC7D0-1E09-0B42-98F7-3760BDEF9C36}"/>
              </a:ext>
            </a:extLst>
          </p:cNvPr>
          <p:cNvSpPr>
            <a:spLocks noGrp="1"/>
          </p:cNvSpPr>
          <p:nvPr>
            <p:ph type="body" sz="quarter" idx="17" hasCustomPrompt="1"/>
          </p:nvPr>
        </p:nvSpPr>
        <p:spPr>
          <a:xfrm>
            <a:off x="1104403" y="2821179"/>
            <a:ext cx="10709173" cy="3684588"/>
          </a:xfrm>
        </p:spPr>
        <p:txBody>
          <a:bodyPr>
            <a:norm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cxnSp>
        <p:nvCxnSpPr>
          <p:cNvPr id="13" name="Straight Connector 12">
            <a:extLst>
              <a:ext uri="{FF2B5EF4-FFF2-40B4-BE49-F238E27FC236}">
                <a16:creationId xmlns:a16="http://schemas.microsoft.com/office/drawing/2014/main" id="{0A6A5C37-0546-CA4E-B19D-15AE0F37A9CA}"/>
              </a:ext>
            </a:extLst>
          </p:cNvPr>
          <p:cNvCxnSpPr>
            <a:cxnSpLocks/>
          </p:cNvCxnSpPr>
          <p:nvPr userDrawn="1"/>
        </p:nvCxnSpPr>
        <p:spPr>
          <a:xfrm>
            <a:off x="0" y="1283785"/>
            <a:ext cx="12192000"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18F7951F-2E2C-DD4C-993E-C8939374F95E}"/>
              </a:ext>
            </a:extLst>
          </p:cNvPr>
          <p:cNvSpPr>
            <a:spLocks noGrp="1"/>
          </p:cNvSpPr>
          <p:nvPr>
            <p:ph type="ctrTitle" hasCustomPrompt="1"/>
          </p:nvPr>
        </p:nvSpPr>
        <p:spPr>
          <a:xfrm>
            <a:off x="292039" y="258810"/>
            <a:ext cx="10792767" cy="490190"/>
          </a:xfrm>
        </p:spPr>
        <p:txBody>
          <a:bodyPr anchor="t">
            <a:noAutofit/>
          </a:bodyPr>
          <a:lstStyle>
            <a:lvl1pPr algn="l">
              <a:defRPr sz="3200" b="1">
                <a:solidFill>
                  <a:srgbClr val="A6CE39"/>
                </a:solidFill>
                <a:latin typeface="+mn-lt"/>
              </a:defRPr>
            </a:lvl1pPr>
          </a:lstStyle>
          <a:p>
            <a:r>
              <a:rPr lang="en-US"/>
              <a:t>HEADLINE:</a:t>
            </a:r>
          </a:p>
        </p:txBody>
      </p:sp>
      <p:sp>
        <p:nvSpPr>
          <p:cNvPr id="15" name="Subtitle 2">
            <a:extLst>
              <a:ext uri="{FF2B5EF4-FFF2-40B4-BE49-F238E27FC236}">
                <a16:creationId xmlns:a16="http://schemas.microsoft.com/office/drawing/2014/main" id="{20E92F35-1C3C-7B41-8241-3A9E2BF3959C}"/>
              </a:ext>
            </a:extLst>
          </p:cNvPr>
          <p:cNvSpPr>
            <a:spLocks noGrp="1"/>
          </p:cNvSpPr>
          <p:nvPr>
            <p:ph type="subTitle" idx="1" hasCustomPrompt="1"/>
          </p:nvPr>
        </p:nvSpPr>
        <p:spPr>
          <a:xfrm>
            <a:off x="292503" y="721290"/>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spTree>
    <p:extLst>
      <p:ext uri="{BB962C8B-B14F-4D97-AF65-F5344CB8AC3E}">
        <p14:creationId xmlns:p14="http://schemas.microsoft.com/office/powerpoint/2010/main" val="114945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41AD18-7986-B74B-9EB1-58E71419E1B6}"/>
              </a:ext>
            </a:extLst>
          </p:cNvPr>
          <p:cNvSpPr/>
          <p:nvPr userDrawn="1"/>
        </p:nvSpPr>
        <p:spPr>
          <a:xfrm>
            <a:off x="0" y="0"/>
            <a:ext cx="12192000" cy="131134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1020809" y="258810"/>
            <a:ext cx="10792767" cy="490190"/>
          </a:xfrm>
        </p:spPr>
        <p:txBody>
          <a:bodyPr anchor="t">
            <a:noAutofit/>
          </a:bodyPr>
          <a:lstStyle>
            <a:lvl1pPr algn="l">
              <a:defRPr sz="3200" b="1">
                <a:solidFill>
                  <a:schemeClr val="bg1"/>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1021273" y="721290"/>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2" name="Graphic 11">
            <a:extLst>
              <a:ext uri="{FF2B5EF4-FFF2-40B4-BE49-F238E27FC236}">
                <a16:creationId xmlns:a16="http://schemas.microsoft.com/office/drawing/2014/main" id="{04DEE094-993B-9D43-A6A6-764C1B56C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949" y="215520"/>
            <a:ext cx="880308" cy="880308"/>
          </a:xfrm>
          <a:prstGeom prst="rect">
            <a:avLst/>
          </a:prstGeom>
        </p:spPr>
      </p:pic>
    </p:spTree>
    <p:extLst>
      <p:ext uri="{BB962C8B-B14F-4D97-AF65-F5344CB8AC3E}">
        <p14:creationId xmlns:p14="http://schemas.microsoft.com/office/powerpoint/2010/main" val="234278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CE788A2-EA7F-0F4A-B413-E161C8F1CB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14765" y="-291662"/>
            <a:ext cx="7394028" cy="7394028"/>
          </a:xfrm>
          <a:prstGeom prst="rect">
            <a:avLst/>
          </a:prstGeom>
        </p:spPr>
      </p:pic>
      <p:sp>
        <p:nvSpPr>
          <p:cNvPr id="7" name="Rectangle 6">
            <a:extLst>
              <a:ext uri="{FF2B5EF4-FFF2-40B4-BE49-F238E27FC236}">
                <a16:creationId xmlns:a16="http://schemas.microsoft.com/office/drawing/2014/main" id="{A641AD18-7986-B74B-9EB1-58E71419E1B6}"/>
              </a:ext>
            </a:extLst>
          </p:cNvPr>
          <p:cNvSpPr/>
          <p:nvPr userDrawn="1"/>
        </p:nvSpPr>
        <p:spPr>
          <a:xfrm>
            <a:off x="0" y="0"/>
            <a:ext cx="12192000" cy="1311349"/>
          </a:xfrm>
          <a:prstGeom prst="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3C99719-7071-0D47-9D95-6CE783FA7785}"/>
              </a:ext>
            </a:extLst>
          </p:cNvPr>
          <p:cNvSpPr>
            <a:spLocks noGrp="1"/>
          </p:cNvSpPr>
          <p:nvPr>
            <p:ph type="ctrTitle" hasCustomPrompt="1"/>
          </p:nvPr>
        </p:nvSpPr>
        <p:spPr>
          <a:xfrm>
            <a:off x="1020809" y="258810"/>
            <a:ext cx="10792767" cy="490190"/>
          </a:xfrm>
        </p:spPr>
        <p:txBody>
          <a:bodyPr anchor="t">
            <a:noAutofit/>
          </a:bodyPr>
          <a:lstStyle>
            <a:lvl1pPr algn="l">
              <a:defRPr sz="3200" b="1">
                <a:solidFill>
                  <a:schemeClr val="bg1"/>
                </a:solidFill>
                <a:latin typeface="+mn-lt"/>
              </a:defRPr>
            </a:lvl1pPr>
          </a:lstStyle>
          <a:p>
            <a:r>
              <a:rPr lang="en-US"/>
              <a:t>HEADLINE:</a:t>
            </a:r>
          </a:p>
        </p:txBody>
      </p:sp>
      <p:sp>
        <p:nvSpPr>
          <p:cNvPr id="13" name="Subtitle 2">
            <a:extLst>
              <a:ext uri="{FF2B5EF4-FFF2-40B4-BE49-F238E27FC236}">
                <a16:creationId xmlns:a16="http://schemas.microsoft.com/office/drawing/2014/main" id="{2010F620-D8A1-994B-8C20-E97866C76206}"/>
              </a:ext>
            </a:extLst>
          </p:cNvPr>
          <p:cNvSpPr>
            <a:spLocks noGrp="1"/>
          </p:cNvSpPr>
          <p:nvPr>
            <p:ph type="subTitle" idx="1" hasCustomPrompt="1"/>
          </p:nvPr>
        </p:nvSpPr>
        <p:spPr>
          <a:xfrm>
            <a:off x="1021273" y="721290"/>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0" name="Graphic 9">
            <a:extLst>
              <a:ext uri="{FF2B5EF4-FFF2-40B4-BE49-F238E27FC236}">
                <a16:creationId xmlns:a16="http://schemas.microsoft.com/office/drawing/2014/main" id="{264740A3-8293-174B-B908-F8831C5A1F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8252" y="258810"/>
            <a:ext cx="608746" cy="608746"/>
          </a:xfrm>
          <a:prstGeom prst="rect">
            <a:avLst/>
          </a:prstGeom>
        </p:spPr>
      </p:pic>
    </p:spTree>
    <p:extLst>
      <p:ext uri="{BB962C8B-B14F-4D97-AF65-F5344CB8AC3E}">
        <p14:creationId xmlns:p14="http://schemas.microsoft.com/office/powerpoint/2010/main" val="360720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1C71B4-567C-184E-97BA-1C8B972306B1}"/>
              </a:ext>
            </a:extLst>
          </p:cNvPr>
          <p:cNvSpPr/>
          <p:nvPr userDrawn="1"/>
        </p:nvSpPr>
        <p:spPr>
          <a:xfrm>
            <a:off x="7435516" y="0"/>
            <a:ext cx="475648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04EA63-BD31-F645-B28D-E2AD6BB1058F}"/>
              </a:ext>
            </a:extLst>
          </p:cNvPr>
          <p:cNvSpPr/>
          <p:nvPr userDrawn="1"/>
        </p:nvSpPr>
        <p:spPr>
          <a:xfrm>
            <a:off x="0" y="0"/>
            <a:ext cx="12192000" cy="1311349"/>
          </a:xfrm>
          <a:prstGeom prst="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82024FFF-EC96-DF4B-98A2-76DC76608A98}"/>
              </a:ext>
            </a:extLst>
          </p:cNvPr>
          <p:cNvSpPr>
            <a:spLocks noGrp="1"/>
          </p:cNvSpPr>
          <p:nvPr>
            <p:ph type="body" idx="11"/>
          </p:nvPr>
        </p:nvSpPr>
        <p:spPr>
          <a:xfrm>
            <a:off x="7772400" y="2001140"/>
            <a:ext cx="4041176" cy="475552"/>
          </a:xfrm>
        </p:spPr>
        <p:txBody>
          <a:bodyPr anchor="t">
            <a:norm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5" name="Text Placeholder 2">
            <a:extLst>
              <a:ext uri="{FF2B5EF4-FFF2-40B4-BE49-F238E27FC236}">
                <a16:creationId xmlns:a16="http://schemas.microsoft.com/office/drawing/2014/main" id="{0F4CC7D0-1E09-0B42-98F7-3760BDEF9C36}"/>
              </a:ext>
            </a:extLst>
          </p:cNvPr>
          <p:cNvSpPr>
            <a:spLocks noGrp="1"/>
          </p:cNvSpPr>
          <p:nvPr>
            <p:ph type="body" sz="quarter" idx="17" hasCustomPrompt="1"/>
          </p:nvPr>
        </p:nvSpPr>
        <p:spPr>
          <a:xfrm>
            <a:off x="7772398" y="2821179"/>
            <a:ext cx="4041178" cy="3684588"/>
          </a:xfrm>
        </p:spPr>
        <p:txBody>
          <a:bodyPr>
            <a:norm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10" name="Title 1">
            <a:extLst>
              <a:ext uri="{FF2B5EF4-FFF2-40B4-BE49-F238E27FC236}">
                <a16:creationId xmlns:a16="http://schemas.microsoft.com/office/drawing/2014/main" id="{DB5E36AF-9959-5847-BC2A-603B483F456D}"/>
              </a:ext>
            </a:extLst>
          </p:cNvPr>
          <p:cNvSpPr>
            <a:spLocks noGrp="1"/>
          </p:cNvSpPr>
          <p:nvPr>
            <p:ph type="ctrTitle" hasCustomPrompt="1"/>
          </p:nvPr>
        </p:nvSpPr>
        <p:spPr>
          <a:xfrm>
            <a:off x="1020809" y="258810"/>
            <a:ext cx="10792767" cy="490190"/>
          </a:xfrm>
        </p:spPr>
        <p:txBody>
          <a:bodyPr anchor="t">
            <a:noAutofit/>
          </a:bodyPr>
          <a:lstStyle>
            <a:lvl1pPr algn="l">
              <a:defRPr sz="3200" b="1">
                <a:solidFill>
                  <a:schemeClr val="bg1"/>
                </a:solidFill>
                <a:latin typeface="+mn-lt"/>
              </a:defRPr>
            </a:lvl1pPr>
          </a:lstStyle>
          <a:p>
            <a:r>
              <a:rPr lang="en-US"/>
              <a:t>HEADLINE:</a:t>
            </a:r>
          </a:p>
        </p:txBody>
      </p:sp>
      <p:sp>
        <p:nvSpPr>
          <p:cNvPr id="11" name="Subtitle 2">
            <a:extLst>
              <a:ext uri="{FF2B5EF4-FFF2-40B4-BE49-F238E27FC236}">
                <a16:creationId xmlns:a16="http://schemas.microsoft.com/office/drawing/2014/main" id="{8890D3F8-B279-1D4A-AE19-9EA290AFDBD5}"/>
              </a:ext>
            </a:extLst>
          </p:cNvPr>
          <p:cNvSpPr>
            <a:spLocks noGrp="1"/>
          </p:cNvSpPr>
          <p:nvPr>
            <p:ph type="subTitle" idx="1" hasCustomPrompt="1"/>
          </p:nvPr>
        </p:nvSpPr>
        <p:spPr>
          <a:xfrm>
            <a:off x="1021273" y="721290"/>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2" name="Graphic 11">
            <a:extLst>
              <a:ext uri="{FF2B5EF4-FFF2-40B4-BE49-F238E27FC236}">
                <a16:creationId xmlns:a16="http://schemas.microsoft.com/office/drawing/2014/main" id="{513F29FF-1160-984C-90CA-6D78B01143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98252" y="258810"/>
            <a:ext cx="608746" cy="608746"/>
          </a:xfrm>
          <a:prstGeom prst="rect">
            <a:avLst/>
          </a:prstGeom>
        </p:spPr>
      </p:pic>
    </p:spTree>
    <p:extLst>
      <p:ext uri="{BB962C8B-B14F-4D97-AF65-F5344CB8AC3E}">
        <p14:creationId xmlns:p14="http://schemas.microsoft.com/office/powerpoint/2010/main" val="213775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D34FE87-315E-EC4B-A214-7C423DECBE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1999" cy="3042765"/>
          </a:xfrm>
          <a:prstGeom prst="rect">
            <a:avLst/>
          </a:prstGeom>
        </p:spPr>
      </p:pic>
      <p:cxnSp>
        <p:nvCxnSpPr>
          <p:cNvPr id="14" name="Straight Connector 13">
            <a:extLst>
              <a:ext uri="{FF2B5EF4-FFF2-40B4-BE49-F238E27FC236}">
                <a16:creationId xmlns:a16="http://schemas.microsoft.com/office/drawing/2014/main" id="{31443AF4-0C2D-824F-8303-06F329EC85F3}"/>
              </a:ext>
            </a:extLst>
          </p:cNvPr>
          <p:cNvCxnSpPr/>
          <p:nvPr userDrawn="1"/>
        </p:nvCxnSpPr>
        <p:spPr>
          <a:xfrm>
            <a:off x="5715000" y="3938754"/>
            <a:ext cx="7620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61C3E0-C8E4-734E-B7D0-E7AE323F4318}"/>
              </a:ext>
            </a:extLst>
          </p:cNvPr>
          <p:cNvCxnSpPr>
            <a:cxnSpLocks/>
          </p:cNvCxnSpPr>
          <p:nvPr userDrawn="1"/>
        </p:nvCxnSpPr>
        <p:spPr>
          <a:xfrm>
            <a:off x="1104403" y="4255580"/>
            <a:ext cx="838697" cy="0"/>
          </a:xfrm>
          <a:prstGeom prst="line">
            <a:avLst/>
          </a:prstGeom>
          <a:ln w="47625">
            <a:solidFill>
              <a:srgbClr val="A6CE39"/>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5930B10-1E13-9240-AFCC-7DFFFC86FC55}"/>
              </a:ext>
            </a:extLst>
          </p:cNvPr>
          <p:cNvSpPr>
            <a:spLocks noGrp="1"/>
          </p:cNvSpPr>
          <p:nvPr>
            <p:ph type="ctrTitle" hasCustomPrompt="1"/>
          </p:nvPr>
        </p:nvSpPr>
        <p:spPr>
          <a:xfrm>
            <a:off x="1020809" y="3287757"/>
            <a:ext cx="10792767" cy="490190"/>
          </a:xfrm>
        </p:spPr>
        <p:txBody>
          <a:bodyPr anchor="t">
            <a:noAutofit/>
          </a:bodyPr>
          <a:lstStyle>
            <a:lvl1pPr algn="l">
              <a:defRPr sz="3200" b="1">
                <a:solidFill>
                  <a:srgbClr val="A6CE39"/>
                </a:solidFill>
                <a:latin typeface="+mn-lt"/>
              </a:defRPr>
            </a:lvl1pPr>
          </a:lstStyle>
          <a:p>
            <a:r>
              <a:rPr lang="en-US"/>
              <a:t>HEADLINE:</a:t>
            </a:r>
          </a:p>
        </p:txBody>
      </p:sp>
      <p:sp>
        <p:nvSpPr>
          <p:cNvPr id="11" name="Subtitle 2">
            <a:extLst>
              <a:ext uri="{FF2B5EF4-FFF2-40B4-BE49-F238E27FC236}">
                <a16:creationId xmlns:a16="http://schemas.microsoft.com/office/drawing/2014/main" id="{CE6156EA-EA49-F745-BEDF-4A33BA68367A}"/>
              </a:ext>
            </a:extLst>
          </p:cNvPr>
          <p:cNvSpPr>
            <a:spLocks noGrp="1"/>
          </p:cNvSpPr>
          <p:nvPr>
            <p:ph type="subTitle" idx="1" hasCustomPrompt="1"/>
          </p:nvPr>
        </p:nvSpPr>
        <p:spPr>
          <a:xfrm>
            <a:off x="1021273" y="3693085"/>
            <a:ext cx="10792304" cy="399807"/>
          </a:xfrm>
        </p:spPr>
        <p:txBody>
          <a:bodyPr>
            <a:noAutofit/>
          </a:bodyPr>
          <a:lstStyle>
            <a:lvl1pPr marL="0" indent="0" algn="l">
              <a:buNone/>
              <a:defRPr sz="25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a:t>
            </a:r>
          </a:p>
        </p:txBody>
      </p:sp>
      <p:pic>
        <p:nvPicPr>
          <p:cNvPr id="12" name="Graphic 11">
            <a:extLst>
              <a:ext uri="{FF2B5EF4-FFF2-40B4-BE49-F238E27FC236}">
                <a16:creationId xmlns:a16="http://schemas.microsoft.com/office/drawing/2014/main" id="{F0071943-C6B0-B646-8499-C2FAB2CAA9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14765" y="-291662"/>
            <a:ext cx="7394028" cy="7394028"/>
          </a:xfrm>
          <a:prstGeom prst="rect">
            <a:avLst/>
          </a:prstGeom>
        </p:spPr>
      </p:pic>
      <p:pic>
        <p:nvPicPr>
          <p:cNvPr id="13" name="Graphic 12">
            <a:extLst>
              <a:ext uri="{FF2B5EF4-FFF2-40B4-BE49-F238E27FC236}">
                <a16:creationId xmlns:a16="http://schemas.microsoft.com/office/drawing/2014/main" id="{1A5D8C82-DC63-E04D-8174-125EAC6D5E7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05578" y="3219886"/>
            <a:ext cx="608746" cy="608746"/>
          </a:xfrm>
          <a:prstGeom prst="rect">
            <a:avLst/>
          </a:prstGeom>
        </p:spPr>
      </p:pic>
      <p:sp>
        <p:nvSpPr>
          <p:cNvPr id="24" name="Text Placeholder 2">
            <a:extLst>
              <a:ext uri="{FF2B5EF4-FFF2-40B4-BE49-F238E27FC236}">
                <a16:creationId xmlns:a16="http://schemas.microsoft.com/office/drawing/2014/main" id="{08F440B8-6D34-4B4B-A80D-381D91A55078}"/>
              </a:ext>
            </a:extLst>
          </p:cNvPr>
          <p:cNvSpPr>
            <a:spLocks noGrp="1"/>
          </p:cNvSpPr>
          <p:nvPr>
            <p:ph type="body" idx="11" hasCustomPrompt="1"/>
          </p:nvPr>
        </p:nvSpPr>
        <p:spPr>
          <a:xfrm>
            <a:off x="1071008"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01</a:t>
            </a:r>
          </a:p>
        </p:txBody>
      </p:sp>
      <p:sp>
        <p:nvSpPr>
          <p:cNvPr id="26" name="Text Placeholder 2">
            <a:extLst>
              <a:ext uri="{FF2B5EF4-FFF2-40B4-BE49-F238E27FC236}">
                <a16:creationId xmlns:a16="http://schemas.microsoft.com/office/drawing/2014/main" id="{80D8AD40-0A5B-C64F-AE67-3EB92BE4EE07}"/>
              </a:ext>
            </a:extLst>
          </p:cNvPr>
          <p:cNvSpPr>
            <a:spLocks noGrp="1"/>
          </p:cNvSpPr>
          <p:nvPr>
            <p:ph type="body" idx="13" hasCustomPrompt="1"/>
          </p:nvPr>
        </p:nvSpPr>
        <p:spPr>
          <a:xfrm>
            <a:off x="3957083"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02</a:t>
            </a:r>
          </a:p>
        </p:txBody>
      </p:sp>
      <p:sp>
        <p:nvSpPr>
          <p:cNvPr id="28" name="Text Placeholder 2">
            <a:extLst>
              <a:ext uri="{FF2B5EF4-FFF2-40B4-BE49-F238E27FC236}">
                <a16:creationId xmlns:a16="http://schemas.microsoft.com/office/drawing/2014/main" id="{501FE120-A9C2-D343-8B2C-E6C8C0E163ED}"/>
              </a:ext>
            </a:extLst>
          </p:cNvPr>
          <p:cNvSpPr>
            <a:spLocks noGrp="1"/>
          </p:cNvSpPr>
          <p:nvPr>
            <p:ph type="body" idx="15" hasCustomPrompt="1"/>
          </p:nvPr>
        </p:nvSpPr>
        <p:spPr>
          <a:xfrm>
            <a:off x="6857446" y="4518788"/>
            <a:ext cx="2255516" cy="578632"/>
          </a:xfrm>
        </p:spPr>
        <p:txBody>
          <a:bodyPr anchor="t">
            <a:noAutofit/>
          </a:bodyPr>
          <a:lstStyle>
            <a:lvl1pPr marL="0" indent="0">
              <a:buNone/>
              <a:defRPr sz="5000" b="1">
                <a:solidFill>
                  <a:srgbClr val="E4E5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03</a:t>
            </a:r>
          </a:p>
        </p:txBody>
      </p:sp>
      <p:cxnSp>
        <p:nvCxnSpPr>
          <p:cNvPr id="30" name="Straight Connector 29">
            <a:extLst>
              <a:ext uri="{FF2B5EF4-FFF2-40B4-BE49-F238E27FC236}">
                <a16:creationId xmlns:a16="http://schemas.microsoft.com/office/drawing/2014/main" id="{F0FF431F-4C95-3E4A-83DB-15F4121F496F}"/>
              </a:ext>
            </a:extLst>
          </p:cNvPr>
          <p:cNvCxnSpPr>
            <a:cxnSpLocks/>
          </p:cNvCxnSpPr>
          <p:nvPr userDrawn="1"/>
        </p:nvCxnSpPr>
        <p:spPr>
          <a:xfrm>
            <a:off x="3583883" y="4690241"/>
            <a:ext cx="0" cy="1307963"/>
          </a:xfrm>
          <a:prstGeom prst="line">
            <a:avLst/>
          </a:prstGeom>
          <a:ln w="12700">
            <a:solidFill>
              <a:srgbClr val="A7A69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4E5B94-9D74-A84F-B568-278EB2E334A2}"/>
              </a:ext>
            </a:extLst>
          </p:cNvPr>
          <p:cNvCxnSpPr>
            <a:cxnSpLocks/>
          </p:cNvCxnSpPr>
          <p:nvPr userDrawn="1"/>
        </p:nvCxnSpPr>
        <p:spPr>
          <a:xfrm>
            <a:off x="6500502" y="4690241"/>
            <a:ext cx="0" cy="1307963"/>
          </a:xfrm>
          <a:prstGeom prst="line">
            <a:avLst/>
          </a:prstGeom>
          <a:ln w="12700">
            <a:solidFill>
              <a:srgbClr val="A7A692"/>
            </a:solidFill>
            <a:prstDash val="sysDash"/>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01918FF9-CA3B-BE4D-8F05-112748164BCD}"/>
              </a:ext>
            </a:extLst>
          </p:cNvPr>
          <p:cNvSpPr>
            <a:spLocks noGrp="1"/>
          </p:cNvSpPr>
          <p:nvPr>
            <p:ph type="body" sz="quarter" idx="17" hasCustomPrompt="1"/>
          </p:nvPr>
        </p:nvSpPr>
        <p:spPr>
          <a:xfrm>
            <a:off x="1071007" y="5245784"/>
            <a:ext cx="2377365"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34" name="Text Placeholder 2">
            <a:extLst>
              <a:ext uri="{FF2B5EF4-FFF2-40B4-BE49-F238E27FC236}">
                <a16:creationId xmlns:a16="http://schemas.microsoft.com/office/drawing/2014/main" id="{F22986E0-B3E2-0246-9321-042D98976AB9}"/>
              </a:ext>
            </a:extLst>
          </p:cNvPr>
          <p:cNvSpPr>
            <a:spLocks noGrp="1"/>
          </p:cNvSpPr>
          <p:nvPr>
            <p:ph type="body" sz="quarter" idx="18" hasCustomPrompt="1"/>
          </p:nvPr>
        </p:nvSpPr>
        <p:spPr>
          <a:xfrm>
            <a:off x="3957082" y="5245784"/>
            <a:ext cx="2335229"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
        <p:nvSpPr>
          <p:cNvPr id="35" name="Text Placeholder 2">
            <a:extLst>
              <a:ext uri="{FF2B5EF4-FFF2-40B4-BE49-F238E27FC236}">
                <a16:creationId xmlns:a16="http://schemas.microsoft.com/office/drawing/2014/main" id="{8E2A28D2-9613-4B4E-B76A-CE8F17445454}"/>
              </a:ext>
            </a:extLst>
          </p:cNvPr>
          <p:cNvSpPr>
            <a:spLocks noGrp="1"/>
          </p:cNvSpPr>
          <p:nvPr>
            <p:ph type="body" sz="quarter" idx="19" hasCustomPrompt="1"/>
          </p:nvPr>
        </p:nvSpPr>
        <p:spPr>
          <a:xfrm>
            <a:off x="6871733" y="5245784"/>
            <a:ext cx="2337196" cy="1083579"/>
          </a:xfrm>
        </p:spPr>
        <p:txBody>
          <a:bodyPr>
            <a:noAutofit/>
          </a:bodyPr>
          <a:lstStyle>
            <a:lvl1pPr>
              <a:defRPr sz="140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t>
            </a:r>
            <a:r>
              <a:rPr lang="en-US" err="1"/>
              <a:t>eu</a:t>
            </a:r>
            <a:r>
              <a:rPr lang="en-US"/>
              <a:t> </a:t>
            </a:r>
            <a:r>
              <a:rPr lang="en-US" err="1"/>
              <a:t>turpis</a:t>
            </a:r>
            <a:r>
              <a:rPr lang="en-US"/>
              <a:t> </a:t>
            </a:r>
            <a:r>
              <a:rPr lang="en-US" err="1"/>
              <a:t>egestas</a:t>
            </a:r>
            <a:r>
              <a:rPr lang="en-US"/>
              <a:t> </a:t>
            </a:r>
            <a:r>
              <a:rPr lang="en-US" err="1"/>
              <a:t>pretium</a:t>
            </a:r>
            <a:r>
              <a:rPr lang="en-US"/>
              <a:t> </a:t>
            </a:r>
            <a:r>
              <a:rPr lang="en-US" err="1"/>
              <a:t>aenean</a:t>
            </a:r>
            <a:r>
              <a:rPr lang="en-US"/>
              <a:t> pharetra.</a:t>
            </a:r>
          </a:p>
        </p:txBody>
      </p:sp>
    </p:spTree>
    <p:extLst>
      <p:ext uri="{BB962C8B-B14F-4D97-AF65-F5344CB8AC3E}">
        <p14:creationId xmlns:p14="http://schemas.microsoft.com/office/powerpoint/2010/main" val="21413230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0790260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17" r:id="rId3"/>
    <p:sldLayoutId id="2147483699" r:id="rId4"/>
    <p:sldLayoutId id="2147483718" r:id="rId5"/>
    <p:sldLayoutId id="2147483700" r:id="rId6"/>
    <p:sldLayoutId id="2147483701" r:id="rId7"/>
    <p:sldLayoutId id="2147483702" r:id="rId8"/>
    <p:sldLayoutId id="2147483703" r:id="rId9"/>
    <p:sldLayoutId id="2147483704" r:id="rId10"/>
    <p:sldLayoutId id="2147483705" r:id="rId11"/>
    <p:sldLayoutId id="2147483716" r:id="rId12"/>
    <p:sldLayoutId id="2147483706" r:id="rId13"/>
    <p:sldLayoutId id="2147483707" r:id="rId14"/>
    <p:sldLayoutId id="2147483708" r:id="rId15"/>
    <p:sldLayoutId id="2147483709" r:id="rId16"/>
    <p:sldLayoutId id="2147483710" r:id="rId17"/>
    <p:sldLayoutId id="2147483711" r:id="rId18"/>
    <p:sldLayoutId id="2147483714" r:id="rId19"/>
    <p:sldLayoutId id="214748371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72" r:id="rId32"/>
    <p:sldLayoutId id="2147483719" r:id="rId33"/>
    <p:sldLayoutId id="2147483721" r:id="rId34"/>
    <p:sldLayoutId id="214748372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jpe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46.wdp"/><Relationship Id="rId5" Type="http://schemas.openxmlformats.org/officeDocument/2006/relationships/image" Target="../media/image88.png"/><Relationship Id="rId4" Type="http://schemas.microsoft.com/office/2007/relationships/hdphoto" Target="../media/hdphoto45.wdp"/></Relationships>
</file>

<file path=ppt/slides/_rels/slide12.xml.rels><?xml version="1.0" encoding="UTF-8" standalone="yes"?>
<Relationships xmlns="http://schemas.openxmlformats.org/package/2006/relationships"><Relationship Id="rId8" Type="http://schemas.microsoft.com/office/2007/relationships/hdphoto" Target="../media/hdphoto49.wdp"/><Relationship Id="rId13"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1.png"/><Relationship Id="rId12" Type="http://schemas.microsoft.com/office/2007/relationships/hdphoto" Target="../media/hdphoto51.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48.wdp"/><Relationship Id="rId11" Type="http://schemas.openxmlformats.org/officeDocument/2006/relationships/image" Target="../media/image93.png"/><Relationship Id="rId5" Type="http://schemas.openxmlformats.org/officeDocument/2006/relationships/image" Target="../media/image90.png"/><Relationship Id="rId10" Type="http://schemas.microsoft.com/office/2007/relationships/hdphoto" Target="../media/hdphoto50.wdp"/><Relationship Id="rId4" Type="http://schemas.microsoft.com/office/2007/relationships/hdphoto" Target="../media/hdphoto47.wdp"/><Relationship Id="rId9" Type="http://schemas.openxmlformats.org/officeDocument/2006/relationships/image" Target="../media/image92.png"/><Relationship Id="rId14" Type="http://schemas.openxmlformats.org/officeDocument/2006/relationships/image" Target="../media/image95.jpeg"/></Relationships>
</file>

<file path=ppt/slides/_rels/slide13.xml.rels><?xml version="1.0" encoding="UTF-8" standalone="yes"?>
<Relationships xmlns="http://schemas.openxmlformats.org/package/2006/relationships"><Relationship Id="rId8" Type="http://schemas.openxmlformats.org/officeDocument/2006/relationships/image" Target="../media/image100.jpeg"/><Relationship Id="rId3" Type="http://schemas.microsoft.com/office/2007/relationships/hdphoto" Target="../media/hdphoto52.wdp"/><Relationship Id="rId7" Type="http://schemas.openxmlformats.org/officeDocument/2006/relationships/image" Target="../media/image99.jpe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8" Type="http://schemas.openxmlformats.org/officeDocument/2006/relationships/image" Target="../media/image105.jpeg"/><Relationship Id="rId13" Type="http://schemas.microsoft.com/office/2007/relationships/hdphoto" Target="../media/hdphoto54.wdp"/><Relationship Id="rId18" Type="http://schemas.microsoft.com/office/2007/relationships/hdphoto" Target="../media/hdphoto56.wdp"/><Relationship Id="rId3" Type="http://schemas.openxmlformats.org/officeDocument/2006/relationships/image" Target="../media/image102.png"/><Relationship Id="rId7" Type="http://schemas.openxmlformats.org/officeDocument/2006/relationships/image" Target="../media/image104.jpe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12.xml"/><Relationship Id="rId16" Type="http://schemas.microsoft.com/office/2007/relationships/hdphoto" Target="../media/hdphoto55.wdp"/><Relationship Id="rId1" Type="http://schemas.openxmlformats.org/officeDocument/2006/relationships/slideLayout" Target="../slideLayouts/slideLayout6.xml"/><Relationship Id="rId6" Type="http://schemas.openxmlformats.org/officeDocument/2006/relationships/image" Target="../media/image103.png"/><Relationship Id="rId11" Type="http://schemas.microsoft.com/office/2007/relationships/hdphoto" Target="../media/hdphoto53.wdp"/><Relationship Id="rId5" Type="http://schemas.microsoft.com/office/2007/relationships/hdphoto" Target="../media/hdphoto2.wdp"/><Relationship Id="rId15" Type="http://schemas.openxmlformats.org/officeDocument/2006/relationships/image" Target="../media/image110.png"/><Relationship Id="rId10" Type="http://schemas.openxmlformats.org/officeDocument/2006/relationships/image" Target="../media/image107.png"/><Relationship Id="rId4" Type="http://schemas.openxmlformats.org/officeDocument/2006/relationships/image" Target="../media/image28.png"/><Relationship Id="rId9" Type="http://schemas.openxmlformats.org/officeDocument/2006/relationships/image" Target="../media/image106.jpeg"/><Relationship Id="rId14" Type="http://schemas.openxmlformats.org/officeDocument/2006/relationships/image" Target="../media/image109.jpeg"/></Relationships>
</file>

<file path=ppt/slides/_rels/slide1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5.png"/><Relationship Id="rId11" Type="http://schemas.openxmlformats.org/officeDocument/2006/relationships/image" Target="../media/image120.jpe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1.png"/><Relationship Id="rId7" Type="http://schemas.microsoft.com/office/2007/relationships/hdphoto" Target="../media/hdphoto57.wdp"/><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microsoft.com/office/2007/relationships/hdphoto" Target="../media/hdphoto5.wdp"/><Relationship Id="rId9" Type="http://schemas.microsoft.com/office/2007/relationships/hdphoto" Target="../media/hdphoto58.wdp"/></Relationships>
</file>

<file path=ppt/slides/_rels/slide17.xml.rels><?xml version="1.0" encoding="UTF-8" standalone="yes"?>
<Relationships xmlns="http://schemas.openxmlformats.org/package/2006/relationships"><Relationship Id="rId8" Type="http://schemas.microsoft.com/office/2007/relationships/hdphoto" Target="../media/hdphoto59.wdp"/><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1.jpeg"/><Relationship Id="rId2" Type="http://schemas.openxmlformats.org/officeDocument/2006/relationships/notesSlide" Target="../notesSlides/notesSlide15.xml"/><Relationship Id="rId16" Type="http://schemas.microsoft.com/office/2007/relationships/hdphoto" Target="../media/hdphoto62.wdp"/><Relationship Id="rId1" Type="http://schemas.openxmlformats.org/officeDocument/2006/relationships/slideLayout" Target="../slideLayouts/slideLayout6.xml"/><Relationship Id="rId6" Type="http://schemas.openxmlformats.org/officeDocument/2006/relationships/image" Target="../media/image127.png"/><Relationship Id="rId11" Type="http://schemas.microsoft.com/office/2007/relationships/hdphoto" Target="../media/hdphoto60.wdp"/><Relationship Id="rId5" Type="http://schemas.openxmlformats.org/officeDocument/2006/relationships/image" Target="../media/image126.jpeg"/><Relationship Id="rId15" Type="http://schemas.openxmlformats.org/officeDocument/2006/relationships/image" Target="../media/image133.png"/><Relationship Id="rId10" Type="http://schemas.openxmlformats.org/officeDocument/2006/relationships/image" Target="../media/image130.png"/><Relationship Id="rId4" Type="http://schemas.openxmlformats.org/officeDocument/2006/relationships/image" Target="../media/image125.jpeg"/><Relationship Id="rId9" Type="http://schemas.openxmlformats.org/officeDocument/2006/relationships/image" Target="../media/image129.jpeg"/><Relationship Id="rId14" Type="http://schemas.microsoft.com/office/2007/relationships/hdphoto" Target="../media/hdphoto61.wdp"/></Relationships>
</file>

<file path=ppt/slides/_rels/slide18.xml.rels><?xml version="1.0" encoding="UTF-8" standalone="yes"?>
<Relationships xmlns="http://schemas.openxmlformats.org/package/2006/relationships"><Relationship Id="rId8" Type="http://schemas.microsoft.com/office/2007/relationships/hdphoto" Target="../media/hdphoto65.wdp"/><Relationship Id="rId13"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6.png"/><Relationship Id="rId12" Type="http://schemas.microsoft.com/office/2007/relationships/hdphoto" Target="../media/hdphoto67.wdp"/><Relationship Id="rId2" Type="http://schemas.openxmlformats.org/officeDocument/2006/relationships/notesSlide" Target="../notesSlides/notesSlide16.xml"/><Relationship Id="rId16" Type="http://schemas.microsoft.com/office/2007/relationships/hdphoto" Target="../media/hdphoto69.wdp"/><Relationship Id="rId1" Type="http://schemas.openxmlformats.org/officeDocument/2006/relationships/slideLayout" Target="../slideLayouts/slideLayout6.xml"/><Relationship Id="rId6" Type="http://schemas.microsoft.com/office/2007/relationships/hdphoto" Target="../media/hdphoto64.wdp"/><Relationship Id="rId11" Type="http://schemas.openxmlformats.org/officeDocument/2006/relationships/image" Target="../media/image138.png"/><Relationship Id="rId5" Type="http://schemas.openxmlformats.org/officeDocument/2006/relationships/image" Target="../media/image135.png"/><Relationship Id="rId15" Type="http://schemas.openxmlformats.org/officeDocument/2006/relationships/image" Target="../media/image140.png"/><Relationship Id="rId10" Type="http://schemas.microsoft.com/office/2007/relationships/hdphoto" Target="../media/hdphoto66.wdp"/><Relationship Id="rId4" Type="http://schemas.microsoft.com/office/2007/relationships/hdphoto" Target="../media/hdphoto63.wdp"/><Relationship Id="rId9" Type="http://schemas.openxmlformats.org/officeDocument/2006/relationships/image" Target="../media/image137.png"/><Relationship Id="rId14" Type="http://schemas.microsoft.com/office/2007/relationships/hdphoto" Target="../media/hdphoto68.wdp"/></Relationships>
</file>

<file path=ppt/slides/_rels/slide19.xml.rels><?xml version="1.0" encoding="UTF-8" standalone="yes"?>
<Relationships xmlns="http://schemas.openxmlformats.org/package/2006/relationships"><Relationship Id="rId8" Type="http://schemas.microsoft.com/office/2007/relationships/hdphoto" Target="../media/hdphoto71.wdp"/><Relationship Id="rId13" Type="http://schemas.openxmlformats.org/officeDocument/2006/relationships/image" Target="../media/image145.png"/><Relationship Id="rId3" Type="http://schemas.openxmlformats.org/officeDocument/2006/relationships/image" Target="../media/image134.png"/><Relationship Id="rId7" Type="http://schemas.openxmlformats.org/officeDocument/2006/relationships/image" Target="../media/image142.png"/><Relationship Id="rId12" Type="http://schemas.microsoft.com/office/2007/relationships/hdphoto" Target="../media/hdphoto73.wdp"/><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07/relationships/hdphoto" Target="../media/hdphoto70.wdp"/><Relationship Id="rId11" Type="http://schemas.openxmlformats.org/officeDocument/2006/relationships/image" Target="../media/image144.png"/><Relationship Id="rId5" Type="http://schemas.openxmlformats.org/officeDocument/2006/relationships/image" Target="../media/image141.png"/><Relationship Id="rId10" Type="http://schemas.microsoft.com/office/2007/relationships/hdphoto" Target="../media/hdphoto72.wdp"/><Relationship Id="rId4" Type="http://schemas.microsoft.com/office/2007/relationships/hdphoto" Target="../media/hdphoto63.wdp"/><Relationship Id="rId9" Type="http://schemas.openxmlformats.org/officeDocument/2006/relationships/image" Target="../media/image143.png"/><Relationship Id="rId14" Type="http://schemas.microsoft.com/office/2007/relationships/hdphoto" Target="../media/hdphoto74.wdp"/></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1.png"/><Relationship Id="rId18" Type="http://schemas.microsoft.com/office/2007/relationships/hdphoto" Target="../media/hdphoto6.wdp"/><Relationship Id="rId3" Type="http://schemas.openxmlformats.org/officeDocument/2006/relationships/image" Target="../media/image25.png"/><Relationship Id="rId21" Type="http://schemas.openxmlformats.org/officeDocument/2006/relationships/image" Target="../media/image36.jpeg"/><Relationship Id="rId7" Type="http://schemas.openxmlformats.org/officeDocument/2006/relationships/image" Target="../media/image28.png"/><Relationship Id="rId12" Type="http://schemas.microsoft.com/office/2007/relationships/hdphoto" Target="../media/hdphoto4.wdp"/><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20" Type="http://schemas.microsoft.com/office/2007/relationships/hdphoto" Target="../media/hdphoto7.wdp"/><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0.png"/><Relationship Id="rId5" Type="http://schemas.microsoft.com/office/2007/relationships/hdphoto" Target="../media/hdphoto1.wdp"/><Relationship Id="rId15" Type="http://schemas.openxmlformats.org/officeDocument/2006/relationships/image" Target="../media/image32.png"/><Relationship Id="rId10" Type="http://schemas.microsoft.com/office/2007/relationships/hdphoto" Target="../media/hdphoto3.wdp"/><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29.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0.png"/><Relationship Id="rId12" Type="http://schemas.microsoft.com/office/2007/relationships/hdphoto" Target="../media/hdphoto12.wdp"/><Relationship Id="rId2" Type="http://schemas.openxmlformats.org/officeDocument/2006/relationships/notesSlide" Target="../notesSlides/notesSlide3.xml"/><Relationship Id="rId16" Type="http://schemas.microsoft.com/office/2007/relationships/hdphoto" Target="../media/hdphoto14.wdp"/><Relationship Id="rId1" Type="http://schemas.openxmlformats.org/officeDocument/2006/relationships/slideLayout" Target="../slideLayouts/slideLayout6.xml"/><Relationship Id="rId6" Type="http://schemas.microsoft.com/office/2007/relationships/hdphoto" Target="../media/hdphoto9.wdp"/><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41.png"/><Relationship Id="rId14" Type="http://schemas.microsoft.com/office/2007/relationships/hdphoto" Target="../media/hdphoto13.wdp"/></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5.wdp"/></Relationships>
</file>

<file path=ppt/slides/_rels/slide6.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55.png"/><Relationship Id="rId18" Type="http://schemas.microsoft.com/office/2007/relationships/hdphoto" Target="../media/hdphoto22.wdp"/><Relationship Id="rId3" Type="http://schemas.openxmlformats.org/officeDocument/2006/relationships/image" Target="../media/image49.png"/><Relationship Id="rId21" Type="http://schemas.openxmlformats.org/officeDocument/2006/relationships/image" Target="../media/image59.png"/><Relationship Id="rId7" Type="http://schemas.openxmlformats.org/officeDocument/2006/relationships/image" Target="../media/image52.png"/><Relationship Id="rId12" Type="http://schemas.microsoft.com/office/2007/relationships/hdphoto" Target="../media/hdphoto19.wdp"/><Relationship Id="rId17" Type="http://schemas.openxmlformats.org/officeDocument/2006/relationships/image" Target="../media/image57.png"/><Relationship Id="rId2" Type="http://schemas.openxmlformats.org/officeDocument/2006/relationships/notesSlide" Target="../notesSlides/notesSlide5.xml"/><Relationship Id="rId16" Type="http://schemas.microsoft.com/office/2007/relationships/hdphoto" Target="../media/hdphoto21.wdp"/><Relationship Id="rId20" Type="http://schemas.microsoft.com/office/2007/relationships/hdphoto" Target="../media/hdphoto23.wdp"/><Relationship Id="rId1" Type="http://schemas.openxmlformats.org/officeDocument/2006/relationships/slideLayout" Target="../slideLayouts/slideLayout6.xml"/><Relationship Id="rId6" Type="http://schemas.microsoft.com/office/2007/relationships/hdphoto" Target="../media/hdphoto16.wdp"/><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23" Type="http://schemas.openxmlformats.org/officeDocument/2006/relationships/image" Target="../media/image60.jpeg"/><Relationship Id="rId10" Type="http://schemas.microsoft.com/office/2007/relationships/hdphoto" Target="../media/hdphoto18.wdp"/><Relationship Id="rId19" Type="http://schemas.openxmlformats.org/officeDocument/2006/relationships/image" Target="../media/image58.png"/><Relationship Id="rId4" Type="http://schemas.openxmlformats.org/officeDocument/2006/relationships/image" Target="../media/image50.jpeg"/><Relationship Id="rId9" Type="http://schemas.openxmlformats.org/officeDocument/2006/relationships/image" Target="../media/image53.png"/><Relationship Id="rId14" Type="http://schemas.microsoft.com/office/2007/relationships/hdphoto" Target="../media/hdphoto20.wdp"/><Relationship Id="rId22" Type="http://schemas.microsoft.com/office/2007/relationships/hdphoto" Target="../media/hdphoto24.wdp"/></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29.wdp"/><Relationship Id="rId18" Type="http://schemas.openxmlformats.org/officeDocument/2006/relationships/image" Target="../media/image69.png"/><Relationship Id="rId3" Type="http://schemas.openxmlformats.org/officeDocument/2006/relationships/image" Target="../media/image61.png"/><Relationship Id="rId21" Type="http://schemas.microsoft.com/office/2007/relationships/hdphoto" Target="../media/hdphoto33.wdp"/><Relationship Id="rId7" Type="http://schemas.microsoft.com/office/2007/relationships/hdphoto" Target="../media/hdphoto26.wdp"/><Relationship Id="rId12" Type="http://schemas.openxmlformats.org/officeDocument/2006/relationships/image" Target="../media/image66.png"/><Relationship Id="rId17" Type="http://schemas.microsoft.com/office/2007/relationships/hdphoto" Target="../media/hdphoto31.wdp"/><Relationship Id="rId2" Type="http://schemas.openxmlformats.org/officeDocument/2006/relationships/notesSlide" Target="../notesSlides/notesSlide6.xml"/><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3.png"/><Relationship Id="rId11" Type="http://schemas.microsoft.com/office/2007/relationships/hdphoto" Target="../media/hdphoto28.wdp"/><Relationship Id="rId5" Type="http://schemas.openxmlformats.org/officeDocument/2006/relationships/image" Target="../media/image62.jpeg"/><Relationship Id="rId15" Type="http://schemas.microsoft.com/office/2007/relationships/hdphoto" Target="../media/hdphoto30.wdp"/><Relationship Id="rId10" Type="http://schemas.openxmlformats.org/officeDocument/2006/relationships/image" Target="../media/image65.png"/><Relationship Id="rId19" Type="http://schemas.microsoft.com/office/2007/relationships/hdphoto" Target="../media/hdphoto32.wdp"/><Relationship Id="rId4" Type="http://schemas.microsoft.com/office/2007/relationships/hdphoto" Target="../media/hdphoto25.wdp"/><Relationship Id="rId9" Type="http://schemas.microsoft.com/office/2007/relationships/hdphoto" Target="../media/hdphoto27.wdp"/><Relationship Id="rId14"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27.png"/><Relationship Id="rId7" Type="http://schemas.microsoft.com/office/2007/relationships/hdphoto" Target="../media/hdphoto35.wdp"/><Relationship Id="rId12" Type="http://schemas.microsoft.com/office/2007/relationships/hdphoto" Target="../media/hdphoto36.wdp"/><Relationship Id="rId17" Type="http://schemas.microsoft.com/office/2007/relationships/hdphoto" Target="../media/hdphoto38.wdp"/><Relationship Id="rId2" Type="http://schemas.openxmlformats.org/officeDocument/2006/relationships/notesSlide" Target="../notesSlides/notesSlide7.xml"/><Relationship Id="rId16"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6.png"/><Relationship Id="rId5" Type="http://schemas.microsoft.com/office/2007/relationships/hdphoto" Target="../media/hdphoto34.wdp"/><Relationship Id="rId15" Type="http://schemas.microsoft.com/office/2007/relationships/hdphoto" Target="../media/hdphoto37.wdp"/><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image" Target="../media/image78.png"/></Relationships>
</file>

<file path=ppt/slides/_rels/slide9.xml.rels><?xml version="1.0" encoding="UTF-8" standalone="yes"?>
<Relationships xmlns="http://schemas.openxmlformats.org/package/2006/relationships"><Relationship Id="rId8" Type="http://schemas.microsoft.com/office/2007/relationships/hdphoto" Target="../media/hdphoto41.wdp"/><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2.png"/><Relationship Id="rId12" Type="http://schemas.microsoft.com/office/2007/relationships/hdphoto" Target="../media/hdphoto43.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40.wdp"/><Relationship Id="rId11" Type="http://schemas.openxmlformats.org/officeDocument/2006/relationships/image" Target="../media/image84.png"/><Relationship Id="rId5" Type="http://schemas.openxmlformats.org/officeDocument/2006/relationships/image" Target="../media/image81.png"/><Relationship Id="rId10" Type="http://schemas.microsoft.com/office/2007/relationships/hdphoto" Target="../media/hdphoto42.wdp"/><Relationship Id="rId4" Type="http://schemas.microsoft.com/office/2007/relationships/hdphoto" Target="../media/hdphoto39.wdp"/><Relationship Id="rId9" Type="http://schemas.openxmlformats.org/officeDocument/2006/relationships/image" Target="../media/image83.png"/><Relationship Id="rId14" Type="http://schemas.microsoft.com/office/2007/relationships/hdphoto" Target="../media/hdphoto4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5DF3-2CF8-AA40-A96F-291335175423}"/>
              </a:ext>
            </a:extLst>
          </p:cNvPr>
          <p:cNvSpPr>
            <a:spLocks noGrp="1"/>
          </p:cNvSpPr>
          <p:nvPr>
            <p:ph type="ctrTitle"/>
          </p:nvPr>
        </p:nvSpPr>
        <p:spPr>
          <a:xfrm>
            <a:off x="4299045" y="5330494"/>
            <a:ext cx="8251670" cy="379562"/>
          </a:xfrm>
        </p:spPr>
        <p:txBody>
          <a:bodyPr/>
          <a:lstStyle/>
          <a:p>
            <a:r>
              <a:rPr lang="en-US">
                <a:solidFill>
                  <a:schemeClr val="tx1"/>
                </a:solidFill>
                <a:cs typeface="Calibri"/>
              </a:rPr>
              <a:t>Overview of Harambee T</a:t>
            </a:r>
            <a:r>
              <a:rPr lang="en-US">
                <a:cs typeface="Calibri"/>
              </a:rPr>
              <a:t>eam Progression</a:t>
            </a:r>
            <a:endParaRPr lang="en-US">
              <a:solidFill>
                <a:schemeClr val="tx1"/>
              </a:solidFill>
              <a:cs typeface="Calibri"/>
            </a:endParaRPr>
          </a:p>
        </p:txBody>
      </p:sp>
      <p:sp>
        <p:nvSpPr>
          <p:cNvPr id="3" name="Subtitle 2">
            <a:extLst>
              <a:ext uri="{FF2B5EF4-FFF2-40B4-BE49-F238E27FC236}">
                <a16:creationId xmlns:a16="http://schemas.microsoft.com/office/drawing/2014/main" id="{9B9A9654-54B6-6C43-AD05-2AF7583A65E3}"/>
              </a:ext>
            </a:extLst>
          </p:cNvPr>
          <p:cNvSpPr>
            <a:spLocks noGrp="1"/>
          </p:cNvSpPr>
          <p:nvPr>
            <p:ph type="subTitle" idx="1"/>
          </p:nvPr>
        </p:nvSpPr>
        <p:spPr>
          <a:xfrm>
            <a:off x="4311402" y="5705030"/>
            <a:ext cx="8251670" cy="399807"/>
          </a:xfrm>
        </p:spPr>
        <p:txBody>
          <a:bodyPr vert="horz" lIns="91440" tIns="45720" rIns="91440" bIns="45720" rtlCol="0" anchor="t">
            <a:noAutofit/>
          </a:bodyPr>
          <a:lstStyle/>
          <a:p>
            <a:r>
              <a:rPr lang="en-ZA" sz="2000" b="1"/>
              <a:t>AS OF JANUARY 2023</a:t>
            </a:r>
            <a:endParaRPr lang="en-US" sz="2000" b="1"/>
          </a:p>
        </p:txBody>
      </p:sp>
    </p:spTree>
    <p:extLst>
      <p:ext uri="{BB962C8B-B14F-4D97-AF65-F5344CB8AC3E}">
        <p14:creationId xmlns:p14="http://schemas.microsoft.com/office/powerpoint/2010/main" val="3511275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Скругленный прямоугольник 98">
            <a:extLst>
              <a:ext uri="{FF2B5EF4-FFF2-40B4-BE49-F238E27FC236}">
                <a16:creationId xmlns:a16="http://schemas.microsoft.com/office/drawing/2014/main" id="{82762908-C235-AFBC-B94A-49BE6C56DCDF}"/>
              </a:ext>
            </a:extLst>
          </p:cNvPr>
          <p:cNvSpPr/>
          <p:nvPr/>
        </p:nvSpPr>
        <p:spPr bwMode="auto">
          <a:xfrm>
            <a:off x="1584017" y="2685257"/>
            <a:ext cx="10607983" cy="1169623"/>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5" name="Скругленный прямоугольник 98">
            <a:extLst>
              <a:ext uri="{FF2B5EF4-FFF2-40B4-BE49-F238E27FC236}">
                <a16:creationId xmlns:a16="http://schemas.microsoft.com/office/drawing/2014/main" id="{8DCF6C5C-1DD3-57FC-F66C-9692DD137DC1}"/>
              </a:ext>
            </a:extLst>
          </p:cNvPr>
          <p:cNvSpPr/>
          <p:nvPr/>
        </p:nvSpPr>
        <p:spPr bwMode="auto">
          <a:xfrm>
            <a:off x="1584017" y="1447116"/>
            <a:ext cx="5088368"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57" name="Скругленный прямоугольник 98">
            <a:extLst>
              <a:ext uri="{FF2B5EF4-FFF2-40B4-BE49-F238E27FC236}">
                <a16:creationId xmlns:a16="http://schemas.microsoft.com/office/drawing/2014/main" id="{FEDFED11-90AD-4F46-B2B9-CDA1E0E2DD25}"/>
              </a:ext>
            </a:extLst>
          </p:cNvPr>
          <p:cNvSpPr/>
          <p:nvPr/>
        </p:nvSpPr>
        <p:spPr bwMode="auto">
          <a:xfrm>
            <a:off x="0" y="1447116"/>
            <a:ext cx="1473676"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GPG / Tshepo 1 Million </a:t>
            </a:r>
            <a:endParaRPr lang="ru-RU" sz="1400" b="1" i="1">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543801" y="228090"/>
            <a:ext cx="3543636" cy="822480"/>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i="1">
                <a:ea typeface="Lato Light" panose="020F0502020204030203" pitchFamily="34" charset="0"/>
                <a:cs typeface="Mukta ExtraLight" panose="020B0000000000000000" pitchFamily="34" charset="77"/>
              </a:rPr>
              <a:t>Chief Government Relations Officer </a:t>
            </a:r>
          </a:p>
          <a:p>
            <a:pPr algn="ctr" defTabSz="412626" fontAlgn="base" hangingPunct="0">
              <a:spcBef>
                <a:spcPct val="0"/>
              </a:spcBef>
              <a:spcAft>
                <a:spcPct val="0"/>
              </a:spcAft>
            </a:pPr>
            <a:r>
              <a:rPr lang="en-US" sz="2000" b="1">
                <a:ea typeface="League Spartan" charset="0"/>
                <a:cs typeface="Poppins" pitchFamily="2" charset="77"/>
              </a:rPr>
              <a:t>MOSOUE SEKONYELA</a:t>
            </a:r>
          </a:p>
        </p:txBody>
      </p:sp>
      <p:pic>
        <p:nvPicPr>
          <p:cNvPr id="33" name="Picture 32">
            <a:extLst>
              <a:ext uri="{FF2B5EF4-FFF2-40B4-BE49-F238E27FC236}">
                <a16:creationId xmlns:a16="http://schemas.microsoft.com/office/drawing/2014/main" id="{9FC5A469-A5EC-2C40-ACD6-82193F487945}"/>
              </a:ext>
            </a:extLst>
          </p:cNvPr>
          <p:cNvPicPr>
            <a:picLocks/>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6735586" y="121746"/>
            <a:ext cx="1097280" cy="1097280"/>
          </a:xfrm>
          <a:prstGeom prst="ellipse">
            <a:avLst/>
          </a:prstGeom>
          <a:ln w="12700">
            <a:noFill/>
          </a:ln>
          <a:effectLst>
            <a:outerShdw blurRad="50800" dist="38100" dir="2700000" algn="tl" rotWithShape="0">
              <a:prstClr val="black">
                <a:alpha val="40000"/>
              </a:prstClr>
            </a:outerShdw>
          </a:effectLst>
        </p:spPr>
      </p:pic>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77874" y="425114"/>
            <a:ext cx="7422435" cy="490190"/>
          </a:xfrm>
        </p:spPr>
        <p:txBody>
          <a:bodyPr anchor="ctr"/>
          <a:lstStyle/>
          <a:p>
            <a:pPr>
              <a:lnSpc>
                <a:spcPct val="100000"/>
              </a:lnSpc>
            </a:pPr>
            <a:r>
              <a:rPr lang="en-US">
                <a:ea typeface="Lato Light" panose="020F0502020204030203" pitchFamily="34" charset="0"/>
                <a:cs typeface="Mukta ExtraLight" panose="020B0000000000000000" pitchFamily="34" charset="77"/>
              </a:rPr>
              <a:t>GOVERNMENT RELATIONS</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9456" y="0"/>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4</a:t>
            </a:r>
          </a:p>
          <a:p>
            <a:pPr algn="r"/>
            <a:r>
              <a:rPr lang="en-US" sz="1200">
                <a:solidFill>
                  <a:schemeClr val="tx1"/>
                </a:solidFill>
              </a:rPr>
              <a:t>HARAMBEE</a:t>
            </a:r>
            <a:endParaRPr lang="en-US" sz="1200">
              <a:solidFill>
                <a:schemeClr val="tx1"/>
              </a:solidFill>
              <a:cs typeface="Calibri"/>
            </a:endParaRPr>
          </a:p>
        </p:txBody>
      </p:sp>
      <p:pic>
        <p:nvPicPr>
          <p:cNvPr id="3074" name="Picture 2" descr="Profile photo of Ofentse Lekwane">
            <a:extLst>
              <a:ext uri="{FF2B5EF4-FFF2-40B4-BE49-F238E27FC236}">
                <a16:creationId xmlns:a16="http://schemas.microsoft.com/office/drawing/2014/main" id="{7571880D-2AC7-B0D7-01BD-7F26E7BDB827}"/>
              </a:ext>
            </a:extLst>
          </p:cNvPr>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1761114" y="1662601"/>
            <a:ext cx="914400"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2D44EA4-0D35-477D-AE56-FD542867A7A4}"/>
              </a:ext>
            </a:extLst>
          </p:cNvPr>
          <p:cNvSpPr txBox="1"/>
          <p:nvPr/>
        </p:nvSpPr>
        <p:spPr>
          <a:xfrm>
            <a:off x="3001511" y="1875606"/>
            <a:ext cx="4207740" cy="584775"/>
          </a:xfrm>
          <a:prstGeom prst="rect">
            <a:avLst/>
          </a:prstGeom>
          <a:noFill/>
        </p:spPr>
        <p:txBody>
          <a:bodyPr wrap="square" rtlCol="0" anchor="ctr" anchorCtr="0">
            <a:spAutoFit/>
          </a:bodyPr>
          <a:lstStyle/>
          <a:p>
            <a:r>
              <a:rPr lang="en-US" sz="1600" b="1">
                <a:ea typeface="League Spartan" charset="0"/>
                <a:cs typeface="Poppins" pitchFamily="2" charset="77"/>
              </a:rPr>
              <a:t>OFENTSE LEKWANE</a:t>
            </a:r>
          </a:p>
          <a:p>
            <a:r>
              <a:rPr lang="en-US" sz="1600" i="1">
                <a:ea typeface="League Spartan" charset="0"/>
                <a:cs typeface="Poppins" pitchFamily="2" charset="77"/>
              </a:rPr>
              <a:t>Portfolio Executive : Government Relations</a:t>
            </a:r>
          </a:p>
        </p:txBody>
      </p:sp>
      <p:sp>
        <p:nvSpPr>
          <p:cNvPr id="11" name="Скругленный прямоугольник 98">
            <a:extLst>
              <a:ext uri="{FF2B5EF4-FFF2-40B4-BE49-F238E27FC236}">
                <a16:creationId xmlns:a16="http://schemas.microsoft.com/office/drawing/2014/main" id="{8A36D4F3-6009-8123-3D8F-8D673F255249}"/>
              </a:ext>
            </a:extLst>
          </p:cNvPr>
          <p:cNvSpPr/>
          <p:nvPr/>
        </p:nvSpPr>
        <p:spPr bwMode="auto">
          <a:xfrm>
            <a:off x="1" y="3970250"/>
            <a:ext cx="1473676"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Presidential Youth Employment Intervention </a:t>
            </a:r>
            <a:endParaRPr lang="ru-RU" sz="1400" b="1" i="1">
              <a:ea typeface="Poppins" charset="0"/>
              <a:cs typeface="Poppins" charset="0"/>
              <a:sym typeface="Poppins" charset="0"/>
            </a:endParaRPr>
          </a:p>
        </p:txBody>
      </p:sp>
      <p:sp>
        <p:nvSpPr>
          <p:cNvPr id="12" name="Скругленный прямоугольник 98">
            <a:extLst>
              <a:ext uri="{FF2B5EF4-FFF2-40B4-BE49-F238E27FC236}">
                <a16:creationId xmlns:a16="http://schemas.microsoft.com/office/drawing/2014/main" id="{F1DC34A5-3D22-407F-F565-8F52A009D6F1}"/>
              </a:ext>
            </a:extLst>
          </p:cNvPr>
          <p:cNvSpPr/>
          <p:nvPr/>
        </p:nvSpPr>
        <p:spPr bwMode="auto">
          <a:xfrm>
            <a:off x="0" y="5253494"/>
            <a:ext cx="1473676"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Western Cape</a:t>
            </a:r>
            <a:endParaRPr lang="ru-RU" sz="1400" b="1" i="1">
              <a:ea typeface="Poppins" charset="0"/>
              <a:cs typeface="Poppins" charset="0"/>
              <a:sym typeface="Poppins" charset="0"/>
            </a:endParaRPr>
          </a:p>
        </p:txBody>
      </p:sp>
      <p:sp>
        <p:nvSpPr>
          <p:cNvPr id="13" name="Скругленный прямоугольник 98">
            <a:extLst>
              <a:ext uri="{FF2B5EF4-FFF2-40B4-BE49-F238E27FC236}">
                <a16:creationId xmlns:a16="http://schemas.microsoft.com/office/drawing/2014/main" id="{AF2ED0D1-524F-AAD0-C0A6-007EAC2EDB96}"/>
              </a:ext>
            </a:extLst>
          </p:cNvPr>
          <p:cNvSpPr/>
          <p:nvPr/>
        </p:nvSpPr>
        <p:spPr bwMode="auto">
          <a:xfrm>
            <a:off x="1584018" y="3954560"/>
            <a:ext cx="10607983"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4" name="TextBox 13">
            <a:extLst>
              <a:ext uri="{FF2B5EF4-FFF2-40B4-BE49-F238E27FC236}">
                <a16:creationId xmlns:a16="http://schemas.microsoft.com/office/drawing/2014/main" id="{CA200709-CD3E-300B-D2CC-4672E9C2CADC}"/>
              </a:ext>
            </a:extLst>
          </p:cNvPr>
          <p:cNvSpPr txBox="1"/>
          <p:nvPr/>
        </p:nvSpPr>
        <p:spPr>
          <a:xfrm>
            <a:off x="3001512" y="4365424"/>
            <a:ext cx="4207740" cy="584775"/>
          </a:xfrm>
          <a:prstGeom prst="rect">
            <a:avLst/>
          </a:prstGeom>
          <a:noFill/>
        </p:spPr>
        <p:txBody>
          <a:bodyPr wrap="square" lIns="91440" tIns="45720" rIns="91440" bIns="45720" rtlCol="0" anchor="ctr" anchorCtr="0">
            <a:spAutoFit/>
          </a:bodyPr>
          <a:lstStyle/>
          <a:p>
            <a:r>
              <a:rPr lang="en-US" sz="1600" b="1">
                <a:ea typeface="League Spartan" charset="0"/>
                <a:cs typeface="Poppins"/>
              </a:rPr>
              <a:t>TOM LIEBENBERG</a:t>
            </a:r>
            <a:endParaRPr lang="en-US" sz="1600" b="1">
              <a:ea typeface="League Spartan" charset="0"/>
              <a:cs typeface="Poppins" pitchFamily="2" charset="77"/>
            </a:endParaRPr>
          </a:p>
          <a:p>
            <a:r>
              <a:rPr lang="en-US" sz="1600" i="1" err="1">
                <a:ea typeface="League Spartan" charset="0"/>
                <a:cs typeface="Poppins"/>
              </a:rPr>
              <a:t>Programme</a:t>
            </a:r>
            <a:r>
              <a:rPr lang="en-US" sz="1600" i="1">
                <a:ea typeface="League Spartan" charset="0"/>
                <a:cs typeface="Poppins"/>
              </a:rPr>
              <a:t> Manager</a:t>
            </a:r>
          </a:p>
        </p:txBody>
      </p:sp>
      <p:sp>
        <p:nvSpPr>
          <p:cNvPr id="17" name="Скругленный прямоугольник 98">
            <a:extLst>
              <a:ext uri="{FF2B5EF4-FFF2-40B4-BE49-F238E27FC236}">
                <a16:creationId xmlns:a16="http://schemas.microsoft.com/office/drawing/2014/main" id="{6D96B303-0299-C90F-F212-D90751CAD005}"/>
              </a:ext>
            </a:extLst>
          </p:cNvPr>
          <p:cNvSpPr/>
          <p:nvPr/>
        </p:nvSpPr>
        <p:spPr bwMode="auto">
          <a:xfrm>
            <a:off x="1584017" y="5253494"/>
            <a:ext cx="10607983"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9" name="TextBox 18">
            <a:extLst>
              <a:ext uri="{FF2B5EF4-FFF2-40B4-BE49-F238E27FC236}">
                <a16:creationId xmlns:a16="http://schemas.microsoft.com/office/drawing/2014/main" id="{5E1CE33A-5A1C-1BFB-5234-1C7D38ABA201}"/>
              </a:ext>
            </a:extLst>
          </p:cNvPr>
          <p:cNvSpPr txBox="1"/>
          <p:nvPr/>
        </p:nvSpPr>
        <p:spPr>
          <a:xfrm>
            <a:off x="3001512" y="5678851"/>
            <a:ext cx="4207740" cy="338554"/>
          </a:xfrm>
          <a:prstGeom prst="rect">
            <a:avLst/>
          </a:prstGeom>
          <a:noFill/>
        </p:spPr>
        <p:txBody>
          <a:bodyPr wrap="square" rtlCol="0" anchor="ctr" anchorCtr="0">
            <a:spAutoFit/>
          </a:bodyPr>
          <a:lstStyle/>
          <a:p>
            <a:r>
              <a:rPr lang="en-US" sz="1600" b="1">
                <a:ea typeface="League Spartan" charset="0"/>
                <a:cs typeface="Poppins" pitchFamily="2" charset="77"/>
              </a:rPr>
              <a:t>TBD</a:t>
            </a:r>
          </a:p>
        </p:txBody>
      </p:sp>
      <p:sp>
        <p:nvSpPr>
          <p:cNvPr id="20" name="Oval 19">
            <a:extLst>
              <a:ext uri="{FF2B5EF4-FFF2-40B4-BE49-F238E27FC236}">
                <a16:creationId xmlns:a16="http://schemas.microsoft.com/office/drawing/2014/main" id="{C305B3BD-F85E-474C-0209-D597CE55F3BF}"/>
              </a:ext>
            </a:extLst>
          </p:cNvPr>
          <p:cNvSpPr/>
          <p:nvPr/>
        </p:nvSpPr>
        <p:spPr>
          <a:xfrm>
            <a:off x="1748604" y="5362531"/>
            <a:ext cx="926911" cy="952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96F3C8-DC55-208A-B7A5-91B1E6BA3B62}"/>
              </a:ext>
            </a:extLst>
          </p:cNvPr>
          <p:cNvSpPr/>
          <p:nvPr/>
        </p:nvSpPr>
        <p:spPr>
          <a:xfrm>
            <a:off x="1748604" y="4110591"/>
            <a:ext cx="926911" cy="952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Скругленный прямоугольник 105">
            <a:extLst>
              <a:ext uri="{FF2B5EF4-FFF2-40B4-BE49-F238E27FC236}">
                <a16:creationId xmlns:a16="http://schemas.microsoft.com/office/drawing/2014/main" id="{207ADA2F-B91E-A84C-9488-96E6F2453393}"/>
              </a:ext>
            </a:extLst>
          </p:cNvPr>
          <p:cNvSpPr/>
          <p:nvPr/>
        </p:nvSpPr>
        <p:spPr bwMode="auto">
          <a:xfrm>
            <a:off x="5821209" y="4003799"/>
            <a:ext cx="2133600" cy="1070526"/>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VACANT</a:t>
            </a:r>
          </a:p>
          <a:p>
            <a:pPr marL="11"/>
            <a:r>
              <a:rPr lang="en-US" sz="1400" i="1"/>
              <a:t>M&amp;E Coordinator</a:t>
            </a:r>
          </a:p>
        </p:txBody>
      </p:sp>
      <p:sp>
        <p:nvSpPr>
          <p:cNvPr id="3" name="Скругленный прямоугольник 105">
            <a:extLst>
              <a:ext uri="{FF2B5EF4-FFF2-40B4-BE49-F238E27FC236}">
                <a16:creationId xmlns:a16="http://schemas.microsoft.com/office/drawing/2014/main" id="{EDE6486A-CB75-3028-4159-FFA9CD0942AF}"/>
              </a:ext>
            </a:extLst>
          </p:cNvPr>
          <p:cNvSpPr/>
          <p:nvPr/>
        </p:nvSpPr>
        <p:spPr bwMode="auto">
          <a:xfrm>
            <a:off x="8123690" y="4003799"/>
            <a:ext cx="2133600" cy="1070526"/>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VACANT</a:t>
            </a:r>
          </a:p>
          <a:p>
            <a:pPr marL="11"/>
            <a:r>
              <a:rPr lang="en-US" sz="1400" i="1"/>
              <a:t>Project Coordinator</a:t>
            </a:r>
          </a:p>
        </p:txBody>
      </p:sp>
      <p:sp>
        <p:nvSpPr>
          <p:cNvPr id="5" name="TextBox 4">
            <a:extLst>
              <a:ext uri="{FF2B5EF4-FFF2-40B4-BE49-F238E27FC236}">
                <a16:creationId xmlns:a16="http://schemas.microsoft.com/office/drawing/2014/main" id="{7A86EBA6-9F26-319A-8A60-0AE86B73C91B}"/>
              </a:ext>
            </a:extLst>
          </p:cNvPr>
          <p:cNvSpPr txBox="1"/>
          <p:nvPr/>
        </p:nvSpPr>
        <p:spPr>
          <a:xfrm>
            <a:off x="3001512" y="3068543"/>
            <a:ext cx="2251277" cy="584775"/>
          </a:xfrm>
          <a:prstGeom prst="rect">
            <a:avLst/>
          </a:prstGeom>
          <a:noFill/>
        </p:spPr>
        <p:txBody>
          <a:bodyPr wrap="square">
            <a:spAutoFit/>
          </a:bodyPr>
          <a:lstStyle/>
          <a:p>
            <a:r>
              <a:rPr lang="en-US" sz="1600" b="1"/>
              <a:t>DALE JEEVANANTHAM</a:t>
            </a:r>
          </a:p>
          <a:p>
            <a:r>
              <a:rPr lang="en-US" sz="1600" i="1"/>
              <a:t>Programme Manager </a:t>
            </a:r>
          </a:p>
        </p:txBody>
      </p:sp>
      <p:sp>
        <p:nvSpPr>
          <p:cNvPr id="10" name="Скругленный прямоугольник 98">
            <a:extLst>
              <a:ext uri="{FF2B5EF4-FFF2-40B4-BE49-F238E27FC236}">
                <a16:creationId xmlns:a16="http://schemas.microsoft.com/office/drawing/2014/main" id="{729FB184-4AFD-F2CA-A971-3C875732A041}"/>
              </a:ext>
            </a:extLst>
          </p:cNvPr>
          <p:cNvSpPr/>
          <p:nvPr/>
        </p:nvSpPr>
        <p:spPr bwMode="auto">
          <a:xfrm>
            <a:off x="2" y="2683155"/>
            <a:ext cx="1473676"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ZA" sz="1400" b="1" i="1"/>
              <a:t>Gauteng City Region Academy</a:t>
            </a:r>
            <a:endParaRPr lang="ru-RU" sz="1100" b="1" i="1">
              <a:ea typeface="Poppins" charset="0"/>
              <a:cs typeface="Poppins" charset="0"/>
              <a:sym typeface="Poppins" charset="0"/>
            </a:endParaRPr>
          </a:p>
        </p:txBody>
      </p:sp>
      <p:pic>
        <p:nvPicPr>
          <p:cNvPr id="22" name="Picture 2">
            <a:extLst>
              <a:ext uri="{FF2B5EF4-FFF2-40B4-BE49-F238E27FC236}">
                <a16:creationId xmlns:a16="http://schemas.microsoft.com/office/drawing/2014/main" id="{B79AED3D-D1A8-1D76-3030-56AA3074A03F}"/>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1761116" y="2821266"/>
            <a:ext cx="926911" cy="926911"/>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7" name="Скругленный прямоугольник 98">
            <a:extLst>
              <a:ext uri="{FF2B5EF4-FFF2-40B4-BE49-F238E27FC236}">
                <a16:creationId xmlns:a16="http://schemas.microsoft.com/office/drawing/2014/main" id="{465B8176-3071-CF5A-3C7F-83A05042F9B9}"/>
              </a:ext>
            </a:extLst>
          </p:cNvPr>
          <p:cNvSpPr/>
          <p:nvPr/>
        </p:nvSpPr>
        <p:spPr bwMode="auto">
          <a:xfrm>
            <a:off x="6732401" y="1447116"/>
            <a:ext cx="5391214" cy="1179392"/>
          </a:xfrm>
          <a:prstGeom prst="roundRect">
            <a:avLst>
              <a:gd name="adj" fmla="val 0"/>
            </a:avLst>
          </a:prstGeom>
          <a:solidFill>
            <a:schemeClr val="accent4">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8" name="TextBox 17">
            <a:extLst>
              <a:ext uri="{FF2B5EF4-FFF2-40B4-BE49-F238E27FC236}">
                <a16:creationId xmlns:a16="http://schemas.microsoft.com/office/drawing/2014/main" id="{F914A74B-CC11-113A-EB22-3497E7616ACE}"/>
              </a:ext>
            </a:extLst>
          </p:cNvPr>
          <p:cNvSpPr txBox="1"/>
          <p:nvPr/>
        </p:nvSpPr>
        <p:spPr>
          <a:xfrm>
            <a:off x="8355049" y="1875606"/>
            <a:ext cx="4207740" cy="584775"/>
          </a:xfrm>
          <a:prstGeom prst="rect">
            <a:avLst/>
          </a:prstGeom>
          <a:noFill/>
        </p:spPr>
        <p:txBody>
          <a:bodyPr wrap="square" lIns="91440" tIns="45720" rIns="91440" bIns="45720" rtlCol="0" anchor="ctr" anchorCtr="0">
            <a:spAutoFit/>
          </a:bodyPr>
          <a:lstStyle/>
          <a:p>
            <a:r>
              <a:rPr lang="en-US" sz="1600" b="1">
                <a:ea typeface="League Spartan" charset="0"/>
                <a:cs typeface="Poppins"/>
              </a:rPr>
              <a:t>NOMAHLUBI MOSETHEDI</a:t>
            </a:r>
            <a:endParaRPr lang="en-US" sz="1600" b="1">
              <a:ea typeface="League Spartan" charset="0"/>
              <a:cs typeface="Poppins" pitchFamily="2" charset="77"/>
            </a:endParaRPr>
          </a:p>
          <a:p>
            <a:r>
              <a:rPr lang="en-US" sz="1600" i="1">
                <a:ea typeface="League Spartan" charset="0"/>
                <a:cs typeface="Poppins"/>
              </a:rPr>
              <a:t>Head: Provincial Government</a:t>
            </a:r>
            <a:endParaRPr lang="en-US" sz="1600" i="1">
              <a:ea typeface="League Spartan" charset="0"/>
              <a:cs typeface="Poppins" pitchFamily="2" charset="77"/>
            </a:endParaRPr>
          </a:p>
        </p:txBody>
      </p:sp>
    </p:spTree>
    <p:extLst>
      <p:ext uri="{BB962C8B-B14F-4D97-AF65-F5344CB8AC3E}">
        <p14:creationId xmlns:p14="http://schemas.microsoft.com/office/powerpoint/2010/main" val="209371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Скругленный прямоугольник 98">
            <a:extLst>
              <a:ext uri="{FF2B5EF4-FFF2-40B4-BE49-F238E27FC236}">
                <a16:creationId xmlns:a16="http://schemas.microsoft.com/office/drawing/2014/main" id="{8DCF6C5C-1DD3-57FC-F66C-9692DD137DC1}"/>
              </a:ext>
            </a:extLst>
          </p:cNvPr>
          <p:cNvSpPr/>
          <p:nvPr/>
        </p:nvSpPr>
        <p:spPr bwMode="auto">
          <a:xfrm>
            <a:off x="1572442" y="2022496"/>
            <a:ext cx="10615488"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57" name="Скругленный прямоугольник 98">
            <a:extLst>
              <a:ext uri="{FF2B5EF4-FFF2-40B4-BE49-F238E27FC236}">
                <a16:creationId xmlns:a16="http://schemas.microsoft.com/office/drawing/2014/main" id="{FEDFED11-90AD-4F46-B2B9-CDA1E0E2DD25}"/>
              </a:ext>
            </a:extLst>
          </p:cNvPr>
          <p:cNvSpPr/>
          <p:nvPr/>
        </p:nvSpPr>
        <p:spPr bwMode="auto">
          <a:xfrm>
            <a:off x="0" y="2022496"/>
            <a:ext cx="1473676"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Youth </a:t>
            </a:r>
          </a:p>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Operations</a:t>
            </a:r>
            <a:endParaRPr lang="ru-RU"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677509" y="228090"/>
            <a:ext cx="3409927" cy="822480"/>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ea typeface="Lato Light" panose="020F0502020204030203" pitchFamily="34" charset="0"/>
                <a:cs typeface="Mukta ExtraLight" panose="020B0000000000000000" pitchFamily="34" charset="77"/>
              </a:rPr>
              <a:t>Chief Operating Officer </a:t>
            </a:r>
          </a:p>
          <a:p>
            <a:pPr algn="ctr" defTabSz="412626" fontAlgn="base" hangingPunct="0">
              <a:spcBef>
                <a:spcPct val="0"/>
              </a:spcBef>
              <a:spcAft>
                <a:spcPct val="0"/>
              </a:spcAft>
            </a:pPr>
            <a:r>
              <a:rPr lang="en-US" sz="2000" b="1">
                <a:ea typeface="League Spartan" charset="0"/>
                <a:cs typeface="Poppins" pitchFamily="2" charset="77"/>
              </a:rPr>
              <a:t>TBC</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48378" y="425113"/>
            <a:ext cx="7422435" cy="490190"/>
          </a:xfrm>
        </p:spPr>
        <p:txBody>
          <a:bodyPr anchor="ctr"/>
          <a:lstStyle/>
          <a:p>
            <a:pPr>
              <a:lnSpc>
                <a:spcPct val="100000"/>
              </a:lnSpc>
            </a:pPr>
            <a:r>
              <a:rPr lang="en-US">
                <a:ea typeface="Lato Light" panose="020F0502020204030203" pitchFamily="34" charset="0"/>
                <a:cs typeface="Mukta ExtraLight" panose="020B0000000000000000" pitchFamily="34" charset="77"/>
              </a:rPr>
              <a:t>DELIVERY OPERATIONS</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9456" y="0"/>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ea typeface="Calibri"/>
                <a:cs typeface="Calibri"/>
              </a:rPr>
              <a:t>154</a:t>
            </a:r>
          </a:p>
          <a:p>
            <a:pPr algn="r"/>
            <a:r>
              <a:rPr lang="en-US" sz="1200">
                <a:solidFill>
                  <a:schemeClr val="tx1"/>
                </a:solidFill>
              </a:rPr>
              <a:t>HARAMBEES</a:t>
            </a:r>
            <a:endParaRPr lang="en-US" sz="1200">
              <a:solidFill>
                <a:schemeClr val="tx1"/>
              </a:solidFill>
              <a:cs typeface="Calibri"/>
            </a:endParaRPr>
          </a:p>
        </p:txBody>
      </p:sp>
      <p:sp>
        <p:nvSpPr>
          <p:cNvPr id="3" name="Oval 2">
            <a:extLst>
              <a:ext uri="{FF2B5EF4-FFF2-40B4-BE49-F238E27FC236}">
                <a16:creationId xmlns:a16="http://schemas.microsoft.com/office/drawing/2014/main" id="{A13A00F3-DC01-77FF-EB3E-F1083D45D41E}"/>
              </a:ext>
            </a:extLst>
          </p:cNvPr>
          <p:cNvSpPr/>
          <p:nvPr/>
        </p:nvSpPr>
        <p:spPr>
          <a:xfrm>
            <a:off x="6701473" y="51063"/>
            <a:ext cx="1169043" cy="11454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Скругленный прямоугольник 98">
            <a:extLst>
              <a:ext uri="{FF2B5EF4-FFF2-40B4-BE49-F238E27FC236}">
                <a16:creationId xmlns:a16="http://schemas.microsoft.com/office/drawing/2014/main" id="{97706648-9558-B273-CCC6-C91D3030C31F}"/>
              </a:ext>
            </a:extLst>
          </p:cNvPr>
          <p:cNvSpPr/>
          <p:nvPr/>
        </p:nvSpPr>
        <p:spPr bwMode="auto">
          <a:xfrm>
            <a:off x="0" y="3540709"/>
            <a:ext cx="1473676"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Partner</a:t>
            </a:r>
          </a:p>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 Operations</a:t>
            </a:r>
            <a:endParaRPr lang="ru-RU"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endParaRPr>
          </a:p>
        </p:txBody>
      </p:sp>
      <p:sp>
        <p:nvSpPr>
          <p:cNvPr id="18" name="Скругленный прямоугольник 98">
            <a:extLst>
              <a:ext uri="{FF2B5EF4-FFF2-40B4-BE49-F238E27FC236}">
                <a16:creationId xmlns:a16="http://schemas.microsoft.com/office/drawing/2014/main" id="{D59343C7-A07A-7F43-338A-5071B25B62E4}"/>
              </a:ext>
            </a:extLst>
          </p:cNvPr>
          <p:cNvSpPr/>
          <p:nvPr/>
        </p:nvSpPr>
        <p:spPr bwMode="auto">
          <a:xfrm>
            <a:off x="1572442" y="3541188"/>
            <a:ext cx="10615488"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0" name="Скругленный прямоугольник 40">
            <a:extLst>
              <a:ext uri="{FF2B5EF4-FFF2-40B4-BE49-F238E27FC236}">
                <a16:creationId xmlns:a16="http://schemas.microsoft.com/office/drawing/2014/main" id="{F1EF3077-4831-5E2D-891D-52B74DC134FB}"/>
              </a:ext>
            </a:extLst>
          </p:cNvPr>
          <p:cNvSpPr/>
          <p:nvPr/>
        </p:nvSpPr>
        <p:spPr bwMode="auto">
          <a:xfrm>
            <a:off x="2946125" y="3843783"/>
            <a:ext cx="2412954" cy="822480"/>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b="1">
                <a:ea typeface="League Spartan" charset="0"/>
                <a:cs typeface="Poppins" pitchFamily="2" charset="77"/>
              </a:rPr>
              <a:t>SAMANTHA VARNEY</a:t>
            </a:r>
          </a:p>
          <a:p>
            <a:pPr algn="ctr" defTabSz="412626" fontAlgn="base" hangingPunct="0">
              <a:spcBef>
                <a:spcPct val="0"/>
              </a:spcBef>
              <a:spcAft>
                <a:spcPct val="0"/>
              </a:spcAft>
            </a:pPr>
            <a:r>
              <a:rPr lang="en-US" sz="1600" i="1">
                <a:ea typeface="Lato Light" panose="020F0502020204030203" pitchFamily="34" charset="0"/>
                <a:cs typeface="Mukta ExtraLight" panose="020B0000000000000000" pitchFamily="34" charset="77"/>
              </a:rPr>
              <a:t>Head: Demand Fulfilment Operations</a:t>
            </a:r>
          </a:p>
        </p:txBody>
      </p:sp>
      <p:pic>
        <p:nvPicPr>
          <p:cNvPr id="21" name="Picture 2" descr="Samantha Varney">
            <a:extLst>
              <a:ext uri="{FF2B5EF4-FFF2-40B4-BE49-F238E27FC236}">
                <a16:creationId xmlns:a16="http://schemas.microsoft.com/office/drawing/2014/main" id="{4EB8E939-9264-D17C-1EA6-34A5756AD4BB}"/>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bwMode="auto">
          <a:xfrm>
            <a:off x="1694037" y="3693803"/>
            <a:ext cx="1122439" cy="112243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2" name="Скругленный прямоугольник 40">
            <a:extLst>
              <a:ext uri="{FF2B5EF4-FFF2-40B4-BE49-F238E27FC236}">
                <a16:creationId xmlns:a16="http://schemas.microsoft.com/office/drawing/2014/main" id="{FDA02F40-727C-4F90-EEBF-5B294AC5D2D4}"/>
              </a:ext>
            </a:extLst>
          </p:cNvPr>
          <p:cNvSpPr/>
          <p:nvPr/>
        </p:nvSpPr>
        <p:spPr bwMode="auto">
          <a:xfrm>
            <a:off x="2629845" y="2383389"/>
            <a:ext cx="3045514" cy="822480"/>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b="1">
                <a:ea typeface="League Spartan" charset="0"/>
                <a:cs typeface="Poppins" pitchFamily="2" charset="77"/>
              </a:rPr>
              <a:t>HAYLEY CLEMENTS</a:t>
            </a:r>
          </a:p>
          <a:p>
            <a:pPr algn="ctr" defTabSz="412626" fontAlgn="base" hangingPunct="0">
              <a:spcBef>
                <a:spcPct val="0"/>
              </a:spcBef>
              <a:spcAft>
                <a:spcPct val="0"/>
              </a:spcAft>
            </a:pPr>
            <a:r>
              <a:rPr lang="en-US" sz="1600" i="1">
                <a:ea typeface="Poppins" charset="0"/>
                <a:cs typeface="Poppins" charset="0"/>
                <a:sym typeface="Poppins" charset="0"/>
              </a:rPr>
              <a:t>Head: Network Experience</a:t>
            </a:r>
          </a:p>
        </p:txBody>
      </p:sp>
      <p:pic>
        <p:nvPicPr>
          <p:cNvPr id="23" name="Picture 22" descr="A person taking a selfie&#10;&#10;Description automatically generated">
            <a:extLst>
              <a:ext uri="{FF2B5EF4-FFF2-40B4-BE49-F238E27FC236}">
                <a16:creationId xmlns:a16="http://schemas.microsoft.com/office/drawing/2014/main" id="{F3C7AE4C-AF20-1052-13AE-993CFD95496B}"/>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675224" y="2151417"/>
            <a:ext cx="1097280" cy="1097280"/>
          </a:xfrm>
          <a:prstGeom prst="ellipse">
            <a:avLst/>
          </a:prstGeom>
          <a:ln>
            <a:noFill/>
          </a:ln>
        </p:spPr>
      </p:pic>
    </p:spTree>
    <p:extLst>
      <p:ext uri="{BB962C8B-B14F-4D97-AF65-F5344CB8AC3E}">
        <p14:creationId xmlns:p14="http://schemas.microsoft.com/office/powerpoint/2010/main" val="305696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Скругленный прямоугольник 98">
            <a:extLst>
              <a:ext uri="{FF2B5EF4-FFF2-40B4-BE49-F238E27FC236}">
                <a16:creationId xmlns:a16="http://schemas.microsoft.com/office/drawing/2014/main" id="{E8105D54-3FCB-54D4-CA0C-738F6880EC59}"/>
              </a:ext>
            </a:extLst>
          </p:cNvPr>
          <p:cNvSpPr/>
          <p:nvPr/>
        </p:nvSpPr>
        <p:spPr bwMode="auto">
          <a:xfrm>
            <a:off x="1312606" y="1416763"/>
            <a:ext cx="10902544" cy="165367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76" name="Скругленный прямоугольник 98">
            <a:extLst>
              <a:ext uri="{FF2B5EF4-FFF2-40B4-BE49-F238E27FC236}">
                <a16:creationId xmlns:a16="http://schemas.microsoft.com/office/drawing/2014/main" id="{32FDCE27-5CDC-6162-FA0D-34834E4829D3}"/>
              </a:ext>
            </a:extLst>
          </p:cNvPr>
          <p:cNvSpPr/>
          <p:nvPr/>
        </p:nvSpPr>
        <p:spPr bwMode="auto">
          <a:xfrm>
            <a:off x="1327308" y="3141408"/>
            <a:ext cx="10891231" cy="1552426"/>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124386" y="233668"/>
            <a:ext cx="2978606" cy="822480"/>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i="1">
                <a:ea typeface="Lato Light" panose="020F0502020204030203" pitchFamily="34" charset="0"/>
                <a:cs typeface="Mukta ExtraLight" panose="020B0000000000000000" pitchFamily="34" charset="77"/>
              </a:rPr>
              <a:t>Head: Demand Fulfilment Operations</a:t>
            </a:r>
          </a:p>
          <a:p>
            <a:pPr algn="ctr" defTabSz="412626" fontAlgn="base" hangingPunct="0">
              <a:spcBef>
                <a:spcPct val="0"/>
              </a:spcBef>
              <a:spcAft>
                <a:spcPct val="0"/>
              </a:spcAft>
            </a:pPr>
            <a:r>
              <a:rPr lang="en-US" sz="2000" b="1">
                <a:ea typeface="League Spartan" charset="0"/>
                <a:cs typeface="Poppins" pitchFamily="2" charset="77"/>
              </a:rPr>
              <a:t>SAMANTHA VARNEY</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53279" y="268396"/>
            <a:ext cx="8123127" cy="729550"/>
          </a:xfrm>
        </p:spPr>
        <p:txBody>
          <a:bodyPr anchor="ctr"/>
          <a:lstStyle/>
          <a:p>
            <a:pPr>
              <a:lnSpc>
                <a:spcPct val="100000"/>
              </a:lnSpc>
            </a:pPr>
            <a:r>
              <a:rPr lang="en-US">
                <a:ea typeface="Lato Light" panose="020F0502020204030203" pitchFamily="34" charset="0"/>
                <a:cs typeface="Mukta ExtraLight" panose="020B0000000000000000" pitchFamily="34" charset="77"/>
              </a:rPr>
              <a:t>DEMAND DELIVERY &amp; OPERATIONS</a:t>
            </a:r>
          </a:p>
        </p:txBody>
      </p:sp>
      <p:pic>
        <p:nvPicPr>
          <p:cNvPr id="5122" name="Picture 2" descr="Samantha Varney">
            <a:extLst>
              <a:ext uri="{FF2B5EF4-FFF2-40B4-BE49-F238E27FC236}">
                <a16:creationId xmlns:a16="http://schemas.microsoft.com/office/drawing/2014/main" id="{23B2362F-F016-D2F7-197B-2C388108B9D8}"/>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bwMode="auto">
          <a:xfrm>
            <a:off x="7319473" y="114186"/>
            <a:ext cx="1097280" cy="10972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 name="Snip Single Corner of Rectangle 42">
            <a:extLst>
              <a:ext uri="{FF2B5EF4-FFF2-40B4-BE49-F238E27FC236}">
                <a16:creationId xmlns:a16="http://schemas.microsoft.com/office/drawing/2014/main" id="{B58F28BA-33BC-3CD0-FEA6-813D017661E1}"/>
              </a:ext>
            </a:extLst>
          </p:cNvPr>
          <p:cNvSpPr/>
          <p:nvPr/>
        </p:nvSpPr>
        <p:spPr>
          <a:xfrm>
            <a:off x="10948083" y="-5680"/>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39</a:t>
            </a:r>
          </a:p>
          <a:p>
            <a:pPr algn="r"/>
            <a:r>
              <a:rPr lang="en-US" sz="1200">
                <a:solidFill>
                  <a:schemeClr val="tx1"/>
                </a:solidFill>
              </a:rPr>
              <a:t>HARAMBEES</a:t>
            </a:r>
            <a:endParaRPr lang="en-US" sz="1200">
              <a:solidFill>
                <a:schemeClr val="tx1"/>
              </a:solidFill>
              <a:cs typeface="Calibri"/>
            </a:endParaRPr>
          </a:p>
        </p:txBody>
      </p:sp>
      <p:sp>
        <p:nvSpPr>
          <p:cNvPr id="46" name="Скругленный прямоугольник 98">
            <a:extLst>
              <a:ext uri="{FF2B5EF4-FFF2-40B4-BE49-F238E27FC236}">
                <a16:creationId xmlns:a16="http://schemas.microsoft.com/office/drawing/2014/main" id="{142CDCDF-0C6E-5F30-8CFF-435099646DF2}"/>
              </a:ext>
            </a:extLst>
          </p:cNvPr>
          <p:cNvSpPr/>
          <p:nvPr/>
        </p:nvSpPr>
        <p:spPr bwMode="auto">
          <a:xfrm>
            <a:off x="1327354" y="4778477"/>
            <a:ext cx="10873889" cy="1990393"/>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52" name="TextBox 51">
            <a:extLst>
              <a:ext uri="{FF2B5EF4-FFF2-40B4-BE49-F238E27FC236}">
                <a16:creationId xmlns:a16="http://schemas.microsoft.com/office/drawing/2014/main" id="{2A9E483D-E320-6B59-077C-E9EE49D9DCBA}"/>
              </a:ext>
            </a:extLst>
          </p:cNvPr>
          <p:cNvSpPr txBox="1"/>
          <p:nvPr/>
        </p:nvSpPr>
        <p:spPr>
          <a:xfrm>
            <a:off x="1254304" y="6001147"/>
            <a:ext cx="2436927" cy="738664"/>
          </a:xfrm>
          <a:prstGeom prst="rect">
            <a:avLst/>
          </a:prstGeom>
          <a:noFill/>
        </p:spPr>
        <p:txBody>
          <a:bodyPr wrap="square" rtlCol="0" anchor="ctr" anchorCtr="0">
            <a:spAutoFit/>
          </a:bodyPr>
          <a:lstStyle/>
          <a:p>
            <a:pPr algn="ctr" defTabSz="914400">
              <a:defRPr/>
            </a:pPr>
            <a:r>
              <a:rPr lang="en-US" sz="1400" b="1">
                <a:ea typeface="League Spartan" charset="0"/>
                <a:cs typeface="Poppins" pitchFamily="2" charset="77"/>
              </a:rPr>
              <a:t>KINGSLEY CHARLIE</a:t>
            </a:r>
          </a:p>
          <a:p>
            <a:pPr algn="ctr"/>
            <a:r>
              <a:rPr lang="en-US" sz="1400" i="1">
                <a:ea typeface="League Spartan" charset="0"/>
                <a:cs typeface="Poppins" pitchFamily="2" charset="77"/>
              </a:rPr>
              <a:t>Partner Desk &amp; </a:t>
            </a:r>
          </a:p>
          <a:p>
            <a:pPr algn="ctr"/>
            <a:r>
              <a:rPr lang="en-US" sz="1400" i="1">
                <a:ea typeface="League Spartan" charset="0"/>
                <a:cs typeface="Poppins" pitchFamily="2" charset="77"/>
              </a:rPr>
              <a:t>Shared Services Manager</a:t>
            </a:r>
            <a:endParaRPr lang="ru-RU" sz="1400" i="1">
              <a:latin typeface="Poppins" charset="0"/>
              <a:ea typeface="Poppins" charset="0"/>
              <a:cs typeface="Poppins" charset="0"/>
              <a:sym typeface="Poppins" charset="0"/>
            </a:endParaRPr>
          </a:p>
        </p:txBody>
      </p:sp>
      <p:sp>
        <p:nvSpPr>
          <p:cNvPr id="55" name="TextBox 54">
            <a:extLst>
              <a:ext uri="{FF2B5EF4-FFF2-40B4-BE49-F238E27FC236}">
                <a16:creationId xmlns:a16="http://schemas.microsoft.com/office/drawing/2014/main" id="{B7A22AA2-6CF3-F0DF-F010-6FC498AFF3C2}"/>
              </a:ext>
            </a:extLst>
          </p:cNvPr>
          <p:cNvSpPr txBox="1"/>
          <p:nvPr/>
        </p:nvSpPr>
        <p:spPr>
          <a:xfrm>
            <a:off x="1257300" y="4140250"/>
            <a:ext cx="2725602" cy="523220"/>
          </a:xfrm>
          <a:prstGeom prst="rect">
            <a:avLst/>
          </a:prstGeom>
          <a:noFill/>
        </p:spPr>
        <p:txBody>
          <a:bodyPr wrap="square" rtlCol="0" anchor="ctr" anchorCtr="0">
            <a:spAutoFit/>
          </a:bodyPr>
          <a:lstStyle/>
          <a:p>
            <a:pPr algn="ctr" defTabSz="914400">
              <a:defRPr/>
            </a:pPr>
            <a:r>
              <a:rPr lang="en-US" sz="1400" b="1">
                <a:ea typeface="League Spartan" charset="0"/>
                <a:cs typeface="Poppins" pitchFamily="2" charset="77"/>
              </a:rPr>
              <a:t>KHODANI NEMATEI</a:t>
            </a:r>
          </a:p>
          <a:p>
            <a:pPr algn="ctr" defTabSz="914400">
              <a:defRPr/>
            </a:pPr>
            <a:r>
              <a:rPr lang="en-US" sz="1400" i="1">
                <a:ea typeface="League Spartan" charset="0"/>
                <a:cs typeface="Poppins" pitchFamily="2" charset="77"/>
              </a:rPr>
              <a:t>Assisted Delivery Support Manager</a:t>
            </a:r>
            <a:endParaRPr lang="en-US" sz="1400" i="1">
              <a:solidFill>
                <a:schemeClr val="bg1"/>
              </a:solidFill>
              <a:ea typeface="League Spartan" charset="0"/>
              <a:cs typeface="Poppins" pitchFamily="2" charset="77"/>
            </a:endParaRPr>
          </a:p>
        </p:txBody>
      </p:sp>
      <p:sp>
        <p:nvSpPr>
          <p:cNvPr id="58" name="Скругленный прямоугольник 105">
            <a:extLst>
              <a:ext uri="{FF2B5EF4-FFF2-40B4-BE49-F238E27FC236}">
                <a16:creationId xmlns:a16="http://schemas.microsoft.com/office/drawing/2014/main" id="{1A2ED139-EA36-E4B8-AA39-D48993B7373D}"/>
              </a:ext>
            </a:extLst>
          </p:cNvPr>
          <p:cNvSpPr/>
          <p:nvPr/>
        </p:nvSpPr>
        <p:spPr bwMode="auto">
          <a:xfrm>
            <a:off x="3998671" y="4862261"/>
            <a:ext cx="2927423" cy="817821"/>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r" defTabSz="914400">
              <a:defRPr/>
            </a:pPr>
            <a:r>
              <a:rPr lang="en-US" sz="1400" b="1">
                <a:ea typeface="League Spartan" charset="0"/>
                <a:cs typeface="Poppins"/>
              </a:rPr>
              <a:t>NONKULULEKO GAYI</a:t>
            </a:r>
          </a:p>
          <a:p>
            <a:pPr algn="r" defTabSz="914400">
              <a:defRPr/>
            </a:pPr>
            <a:r>
              <a:rPr lang="en-US" sz="1400" i="1">
                <a:ea typeface="League Spartan" charset="0"/>
                <a:cs typeface="Poppins"/>
              </a:rPr>
              <a:t>Partner Desk Support </a:t>
            </a:r>
          </a:p>
          <a:p>
            <a:pPr algn="r" defTabSz="914400">
              <a:defRPr/>
            </a:pPr>
            <a:r>
              <a:rPr lang="en-US" sz="1400" i="1">
                <a:ea typeface="League Spartan" charset="0"/>
                <a:cs typeface="Poppins"/>
              </a:rPr>
              <a:t>Team Leader</a:t>
            </a:r>
          </a:p>
        </p:txBody>
      </p:sp>
      <p:sp>
        <p:nvSpPr>
          <p:cNvPr id="59" name="Скругленный прямоугольник 105">
            <a:extLst>
              <a:ext uri="{FF2B5EF4-FFF2-40B4-BE49-F238E27FC236}">
                <a16:creationId xmlns:a16="http://schemas.microsoft.com/office/drawing/2014/main" id="{F3C69877-A74C-2D7D-FD6A-4054EA6BD149}"/>
              </a:ext>
            </a:extLst>
          </p:cNvPr>
          <p:cNvSpPr/>
          <p:nvPr/>
        </p:nvSpPr>
        <p:spPr bwMode="auto">
          <a:xfrm>
            <a:off x="7010525" y="4866968"/>
            <a:ext cx="2516933" cy="828275"/>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r" defTabSz="914400"/>
            <a:r>
              <a:rPr lang="en-US" sz="1400" b="1">
                <a:cs typeface="Poppins"/>
              </a:rPr>
              <a:t>BRIAN MOOKETSI</a:t>
            </a:r>
          </a:p>
          <a:p>
            <a:pPr algn="r" defTabSz="914400"/>
            <a:r>
              <a:rPr lang="en-US" sz="1400" i="1">
                <a:cs typeface="Poppins"/>
              </a:rPr>
              <a:t>Partner Engagement</a:t>
            </a:r>
          </a:p>
          <a:p>
            <a:pPr algn="r" defTabSz="914400"/>
            <a:r>
              <a:rPr lang="en-US" sz="1400" i="1">
                <a:cs typeface="Poppins"/>
              </a:rPr>
              <a:t> Team Leader</a:t>
            </a:r>
          </a:p>
        </p:txBody>
      </p:sp>
      <p:sp>
        <p:nvSpPr>
          <p:cNvPr id="73" name="Скругленный прямоугольник 98">
            <a:extLst>
              <a:ext uri="{FF2B5EF4-FFF2-40B4-BE49-F238E27FC236}">
                <a16:creationId xmlns:a16="http://schemas.microsoft.com/office/drawing/2014/main" id="{9DD56D17-106E-07EA-DF7C-376952AE054D}"/>
              </a:ext>
            </a:extLst>
          </p:cNvPr>
          <p:cNvSpPr/>
          <p:nvPr/>
        </p:nvSpPr>
        <p:spPr bwMode="auto">
          <a:xfrm>
            <a:off x="-1" y="1416763"/>
            <a:ext cx="1234440" cy="3277070"/>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Assisted Delivery Support</a:t>
            </a:r>
            <a:endParaRPr lang="ru-RU" sz="1400" b="1" i="1">
              <a:ea typeface="Poppins" charset="0"/>
              <a:cs typeface="Poppins" charset="0"/>
              <a:sym typeface="Poppins" charset="0"/>
            </a:endParaRPr>
          </a:p>
        </p:txBody>
      </p:sp>
      <p:sp>
        <p:nvSpPr>
          <p:cNvPr id="75" name="Скругленный прямоугольник 98">
            <a:extLst>
              <a:ext uri="{FF2B5EF4-FFF2-40B4-BE49-F238E27FC236}">
                <a16:creationId xmlns:a16="http://schemas.microsoft.com/office/drawing/2014/main" id="{4772DE3C-2ABD-A52F-6BA5-593E44966F02}"/>
              </a:ext>
            </a:extLst>
          </p:cNvPr>
          <p:cNvSpPr/>
          <p:nvPr/>
        </p:nvSpPr>
        <p:spPr bwMode="auto">
          <a:xfrm>
            <a:off x="-12752" y="4773616"/>
            <a:ext cx="1234440" cy="1993459"/>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Partner Desk</a:t>
            </a:r>
          </a:p>
          <a:p>
            <a:pPr algn="ctr" defTabSz="412626" fontAlgn="base" hangingPunct="0">
              <a:spcBef>
                <a:spcPct val="0"/>
              </a:spcBef>
              <a:spcAft>
                <a:spcPct val="0"/>
              </a:spcAft>
            </a:pPr>
            <a:r>
              <a:rPr lang="en-US" sz="1400" b="1" i="1">
                <a:ea typeface="Poppins" charset="0"/>
                <a:cs typeface="Poppins" charset="0"/>
                <a:sym typeface="Poppins" charset="0"/>
              </a:rPr>
              <a:t> &amp; Shared Services</a:t>
            </a:r>
          </a:p>
        </p:txBody>
      </p:sp>
      <p:pic>
        <p:nvPicPr>
          <p:cNvPr id="77" name="Picture 4" descr="Profile photo of Khodani Nematei">
            <a:extLst>
              <a:ext uri="{FF2B5EF4-FFF2-40B4-BE49-F238E27FC236}">
                <a16:creationId xmlns:a16="http://schemas.microsoft.com/office/drawing/2014/main" id="{CF23C4B9-CC35-B013-E1C4-F04F062D9F80}"/>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bwMode="auto">
          <a:xfrm>
            <a:off x="2165427" y="3216599"/>
            <a:ext cx="980175" cy="980175"/>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93" name="Picture 92" descr="A person smiling for the camera&#10;&#10;Description automatically generated with medium confidence">
            <a:extLst>
              <a:ext uri="{FF2B5EF4-FFF2-40B4-BE49-F238E27FC236}">
                <a16:creationId xmlns:a16="http://schemas.microsoft.com/office/drawing/2014/main" id="{F554435E-3B79-496F-6C26-54CF29B3F53E}"/>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flipH="1">
            <a:off x="2087936" y="5003684"/>
            <a:ext cx="974807" cy="974807"/>
          </a:xfrm>
          <a:prstGeom prst="flowChartConnector">
            <a:avLst/>
          </a:prstGeom>
        </p:spPr>
      </p:pic>
      <p:sp>
        <p:nvSpPr>
          <p:cNvPr id="100" name="Скругленный прямоугольник 105">
            <a:extLst>
              <a:ext uri="{FF2B5EF4-FFF2-40B4-BE49-F238E27FC236}">
                <a16:creationId xmlns:a16="http://schemas.microsoft.com/office/drawing/2014/main" id="{2874FEAF-9156-F7B6-10A2-9F5793A102F0}"/>
              </a:ext>
            </a:extLst>
          </p:cNvPr>
          <p:cNvSpPr/>
          <p:nvPr/>
        </p:nvSpPr>
        <p:spPr bwMode="auto">
          <a:xfrm>
            <a:off x="1446179" y="2317606"/>
            <a:ext cx="2533122" cy="710113"/>
          </a:xfrm>
          <a:prstGeom prst="roundRect">
            <a:avLst>
              <a:gd name="adj" fmla="val 0"/>
            </a:avLst>
          </a:prstGeom>
          <a:solidFill>
            <a:schemeClr val="accent6">
              <a:lumMod val="40000"/>
              <a:lumOff val="60000"/>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ea typeface="League Spartan" charset="0"/>
                <a:cs typeface="Poppins" pitchFamily="2" charset="77"/>
              </a:rPr>
              <a:t>THULI SHABANGU</a:t>
            </a:r>
          </a:p>
          <a:p>
            <a:pPr algn="ctr" defTabSz="914400">
              <a:defRPr/>
            </a:pPr>
            <a:r>
              <a:rPr lang="en-US" sz="1400" i="1">
                <a:ea typeface="League Spartan" charset="0"/>
                <a:cs typeface="Poppins" pitchFamily="2" charset="77"/>
              </a:rPr>
              <a:t>Assisted Delivery Lead Manager</a:t>
            </a:r>
            <a:endParaRPr lang="uk-UA" sz="1400"/>
          </a:p>
        </p:txBody>
      </p:sp>
      <p:sp>
        <p:nvSpPr>
          <p:cNvPr id="108" name="Скругленный прямоугольник 105">
            <a:extLst>
              <a:ext uri="{FF2B5EF4-FFF2-40B4-BE49-F238E27FC236}">
                <a16:creationId xmlns:a16="http://schemas.microsoft.com/office/drawing/2014/main" id="{34857BA3-1C08-9613-693B-B33FCEDEF37E}"/>
              </a:ext>
            </a:extLst>
          </p:cNvPr>
          <p:cNvSpPr/>
          <p:nvPr/>
        </p:nvSpPr>
        <p:spPr bwMode="auto">
          <a:xfrm>
            <a:off x="9615949" y="4837471"/>
            <a:ext cx="2461752" cy="864486"/>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r" defTabSz="914400"/>
            <a:r>
              <a:rPr lang="en-US" sz="1400" b="1">
                <a:cs typeface="Poppins"/>
              </a:rPr>
              <a:t>DANE KIEWEDO</a:t>
            </a:r>
          </a:p>
          <a:p>
            <a:pPr algn="r" defTabSz="914400"/>
            <a:r>
              <a:rPr lang="en-US" sz="1400" i="1">
                <a:cs typeface="Poppins"/>
              </a:rPr>
              <a:t>Partner </a:t>
            </a:r>
            <a:r>
              <a:rPr lang="en-US" sz="1400" i="1" err="1">
                <a:cs typeface="Poppins"/>
              </a:rPr>
              <a:t>Optimisation</a:t>
            </a:r>
            <a:r>
              <a:rPr lang="en-US" sz="1400" i="1">
                <a:cs typeface="Poppins"/>
              </a:rPr>
              <a:t> </a:t>
            </a:r>
          </a:p>
          <a:p>
            <a:pPr algn="r" defTabSz="914400"/>
            <a:r>
              <a:rPr lang="en-US" sz="1400" i="1">
                <a:cs typeface="Poppins"/>
              </a:rPr>
              <a:t>Team Leader </a:t>
            </a:r>
            <a:endParaRPr lang="uk-UA" sz="1400" i="1">
              <a:cs typeface="Poppins"/>
            </a:endParaRPr>
          </a:p>
        </p:txBody>
      </p:sp>
      <p:sp>
        <p:nvSpPr>
          <p:cNvPr id="110" name="Скругленный прямоугольник 105">
            <a:extLst>
              <a:ext uri="{FF2B5EF4-FFF2-40B4-BE49-F238E27FC236}">
                <a16:creationId xmlns:a16="http://schemas.microsoft.com/office/drawing/2014/main" id="{4E99CE5F-0D3D-6083-CCE1-0070E3A6F95E}"/>
              </a:ext>
            </a:extLst>
          </p:cNvPr>
          <p:cNvSpPr/>
          <p:nvPr/>
        </p:nvSpPr>
        <p:spPr bwMode="auto">
          <a:xfrm>
            <a:off x="3952760" y="1533160"/>
            <a:ext cx="8124940" cy="1416520"/>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3" rtlCol="0" anchor="t" anchorCtr="0" compatLnSpc="1">
            <a:prstTxWarp prst="textNoShape">
              <a:avLst/>
            </a:prstTxWarp>
            <a:noAutofit/>
          </a:bodyPr>
          <a:lstStyle/>
          <a:p>
            <a:pPr defTabSz="412626" fontAlgn="base" hangingPunct="0">
              <a:spcBef>
                <a:spcPct val="0"/>
              </a:spcBef>
              <a:spcAft>
                <a:spcPct val="0"/>
              </a:spcAft>
            </a:pPr>
            <a:r>
              <a:rPr lang="en-US" sz="1400" i="1">
                <a:ea typeface="League Spartan" charset="0"/>
                <a:cs typeface="Poppins"/>
              </a:rPr>
              <a:t>Delivery Leads </a:t>
            </a: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a:endParaRPr>
          </a:p>
          <a:p>
            <a:pPr defTabSz="412626" fontAlgn="base" hangingPunct="0">
              <a:spcBef>
                <a:spcPct val="0"/>
              </a:spcBef>
              <a:spcAft>
                <a:spcPct val="0"/>
              </a:spcAft>
            </a:pPr>
            <a:endParaRPr lang="en-US" sz="1400" i="1">
              <a:ea typeface="League Spartan" charset="0"/>
              <a:cs typeface="Poppins" pitchFamily="2" charset="77"/>
            </a:endParaRPr>
          </a:p>
          <a:p>
            <a:pPr defTabSz="412626" fontAlgn="base" hangingPunct="0">
              <a:spcBef>
                <a:spcPct val="0"/>
              </a:spcBef>
              <a:spcAft>
                <a:spcPct val="0"/>
              </a:spcAft>
            </a:pPr>
            <a:r>
              <a:rPr lang="en-US" sz="1400" b="1">
                <a:ea typeface="League Spartan" charset="0"/>
                <a:cs typeface="Poppins"/>
              </a:rPr>
              <a:t>NQOBILE CEBEKHULU</a:t>
            </a:r>
          </a:p>
          <a:p>
            <a:pPr defTabSz="412626" fontAlgn="base" hangingPunct="0">
              <a:spcBef>
                <a:spcPct val="0"/>
              </a:spcBef>
              <a:spcAft>
                <a:spcPct val="0"/>
              </a:spcAft>
            </a:pPr>
            <a:r>
              <a:rPr lang="en-US" sz="1400" b="1">
                <a:ea typeface="League Spartan" charset="0"/>
                <a:cs typeface="Poppins"/>
              </a:rPr>
              <a:t>SANE SITHOLE</a:t>
            </a:r>
          </a:p>
          <a:p>
            <a:pPr defTabSz="412626">
              <a:spcBef>
                <a:spcPct val="0"/>
              </a:spcBef>
              <a:spcAft>
                <a:spcPct val="0"/>
              </a:spcAft>
            </a:pPr>
            <a:r>
              <a:rPr lang="en-US" sz="1400" b="1">
                <a:ea typeface="League Spartan" charset="0"/>
                <a:cs typeface="Poppins"/>
              </a:rPr>
              <a:t>YANDISWA NGCOZANA</a:t>
            </a:r>
          </a:p>
          <a:p>
            <a:pPr defTabSz="412626">
              <a:spcBef>
                <a:spcPct val="0"/>
              </a:spcBef>
              <a:spcAft>
                <a:spcPct val="0"/>
              </a:spcAft>
            </a:pPr>
            <a:r>
              <a:rPr lang="en-US" sz="1400" b="1">
                <a:ea typeface="League Spartan" charset="0"/>
                <a:cs typeface="Calibri"/>
              </a:rPr>
              <a:t>XOLA SPEELMAN</a:t>
            </a:r>
            <a:endParaRPr lang="en-US" sz="1400">
              <a:ea typeface="+mn-lt"/>
              <a:cs typeface="+mn-lt"/>
            </a:endParaRPr>
          </a:p>
          <a:p>
            <a:pPr defTabSz="412626">
              <a:spcBef>
                <a:spcPct val="0"/>
              </a:spcBef>
              <a:spcAft>
                <a:spcPct val="0"/>
              </a:spcAft>
            </a:pPr>
            <a:r>
              <a:rPr lang="en-US" sz="1400" b="1">
                <a:ea typeface="League Spartan" charset="0"/>
                <a:cs typeface="Calibri"/>
              </a:rPr>
              <a:t>SIYANDA NKANTSU</a:t>
            </a:r>
          </a:p>
          <a:p>
            <a:pPr defTabSz="412626">
              <a:spcBef>
                <a:spcPct val="0"/>
              </a:spcBef>
              <a:spcAft>
                <a:spcPct val="0"/>
              </a:spcAft>
            </a:pPr>
            <a:r>
              <a:rPr lang="en-US" sz="1400" b="1">
                <a:ea typeface="League Spartan" charset="0"/>
                <a:cs typeface="Calibri"/>
              </a:rPr>
              <a:t>WENDY KELEMANI</a:t>
            </a:r>
            <a:endParaRPr lang="en-US" sz="1400">
              <a:ea typeface="+mn-lt"/>
              <a:cs typeface="+mn-lt"/>
            </a:endParaRPr>
          </a:p>
          <a:p>
            <a:pPr defTabSz="412626">
              <a:spcBef>
                <a:spcPct val="0"/>
              </a:spcBef>
              <a:spcAft>
                <a:spcPct val="0"/>
              </a:spcAft>
            </a:pPr>
            <a:endParaRPr lang="en-US" sz="1400" b="1">
              <a:ea typeface="League Spartan" charset="0"/>
              <a:cs typeface="Calibri"/>
            </a:endParaRPr>
          </a:p>
          <a:p>
            <a:pPr defTabSz="412626">
              <a:spcBef>
                <a:spcPct val="0"/>
              </a:spcBef>
              <a:spcAft>
                <a:spcPct val="0"/>
              </a:spcAft>
            </a:pPr>
            <a:endParaRPr lang="en-US" sz="1400" b="1">
              <a:ea typeface="League Spartan" charset="0"/>
              <a:cs typeface="Calibri"/>
            </a:endParaRPr>
          </a:p>
          <a:p>
            <a:pPr defTabSz="412626">
              <a:spcBef>
                <a:spcPct val="0"/>
              </a:spcBef>
              <a:spcAft>
                <a:spcPct val="0"/>
              </a:spcAft>
            </a:pPr>
            <a:r>
              <a:rPr lang="en-US" sz="1400" b="1">
                <a:ea typeface="League Spartan" charset="0"/>
                <a:cs typeface="Calibri"/>
              </a:rPr>
              <a:t>AARIEF SAMODIEN</a:t>
            </a:r>
          </a:p>
          <a:p>
            <a:pPr defTabSz="412626">
              <a:spcBef>
                <a:spcPct val="0"/>
              </a:spcBef>
              <a:spcAft>
                <a:spcPct val="0"/>
              </a:spcAft>
            </a:pPr>
            <a:r>
              <a:rPr lang="en-US" sz="1400" b="1">
                <a:ea typeface="League Spartan" charset="0"/>
                <a:cs typeface="Calibri"/>
              </a:rPr>
              <a:t>GUGU DLAMINI</a:t>
            </a:r>
            <a:endParaRPr lang="en-US" sz="1400">
              <a:ea typeface="+mn-lt"/>
              <a:cs typeface="+mn-lt"/>
            </a:endParaRPr>
          </a:p>
          <a:p>
            <a:pPr defTabSz="412626">
              <a:spcBef>
                <a:spcPct val="0"/>
              </a:spcBef>
              <a:spcAft>
                <a:spcPct val="0"/>
              </a:spcAft>
            </a:pPr>
            <a:r>
              <a:rPr lang="en-US" sz="1400" b="1">
                <a:ea typeface="+mn-lt"/>
                <a:cs typeface="+mn-lt"/>
              </a:rPr>
              <a:t>THULA KHUZWAYO</a:t>
            </a:r>
          </a:p>
          <a:p>
            <a:pPr defTabSz="412626">
              <a:spcBef>
                <a:spcPct val="0"/>
              </a:spcBef>
              <a:spcAft>
                <a:spcPct val="0"/>
              </a:spcAft>
            </a:pPr>
            <a:r>
              <a:rPr lang="en-US" sz="1400" b="1">
                <a:ea typeface="+mn-lt"/>
                <a:cs typeface="+mn-lt"/>
              </a:rPr>
              <a:t>ASWIN ADAMS</a:t>
            </a:r>
            <a:endParaRPr lang="en-US" sz="1400">
              <a:ea typeface="+mn-lt"/>
              <a:cs typeface="+mn-lt"/>
            </a:endParaRPr>
          </a:p>
          <a:p>
            <a:pPr defTabSz="412626" fontAlgn="base" hangingPunct="0">
              <a:spcBef>
                <a:spcPct val="0"/>
              </a:spcBef>
              <a:spcAft>
                <a:spcPct val="0"/>
              </a:spcAft>
            </a:pPr>
            <a:r>
              <a:rPr lang="en-US" sz="1400" b="1">
                <a:ea typeface="League Spartan" charset="0"/>
                <a:cs typeface="Poppins"/>
              </a:rPr>
              <a:t>AQEEFAH DIXON</a:t>
            </a:r>
          </a:p>
          <a:p>
            <a:pPr defTabSz="412626" fontAlgn="base" hangingPunct="0">
              <a:spcBef>
                <a:spcPct val="0"/>
              </a:spcBef>
              <a:spcAft>
                <a:spcPct val="0"/>
              </a:spcAft>
            </a:pPr>
            <a:r>
              <a:rPr lang="uk-UA" sz="1400" b="1">
                <a:cs typeface="Calibri"/>
              </a:rPr>
              <a:t>SONTI MALINDI </a:t>
            </a:r>
            <a:endParaRPr lang="en-US" sz="1400" b="1">
              <a:cs typeface="Calibri"/>
            </a:endParaRP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endParaRPr lang="en-US" sz="1400" b="1">
              <a:cs typeface="Poppins"/>
            </a:endParaRPr>
          </a:p>
        </p:txBody>
      </p:sp>
      <p:sp>
        <p:nvSpPr>
          <p:cNvPr id="111" name="Скругленный прямоугольник 105">
            <a:extLst>
              <a:ext uri="{FF2B5EF4-FFF2-40B4-BE49-F238E27FC236}">
                <a16:creationId xmlns:a16="http://schemas.microsoft.com/office/drawing/2014/main" id="{8EE4FA8B-653C-5FFC-6B65-3271D488566A}"/>
              </a:ext>
            </a:extLst>
          </p:cNvPr>
          <p:cNvSpPr/>
          <p:nvPr/>
        </p:nvSpPr>
        <p:spPr bwMode="auto">
          <a:xfrm>
            <a:off x="3979301" y="3255242"/>
            <a:ext cx="8098399" cy="1346258"/>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3" rtlCol="0" anchor="ctr" anchorCtr="0" compatLnSpc="1">
            <a:prstTxWarp prst="textNoShape">
              <a:avLst/>
            </a:prstTxWarp>
            <a:noAutofit/>
          </a:bodyPr>
          <a:lstStyle/>
          <a:p>
            <a:pPr defTabSz="412626" fontAlgn="base" hangingPunct="0">
              <a:spcBef>
                <a:spcPct val="0"/>
              </a:spcBef>
              <a:spcAft>
                <a:spcPct val="0"/>
              </a:spcAft>
            </a:pPr>
            <a:r>
              <a:rPr lang="en-US" sz="1400" i="1">
                <a:ea typeface="League Spartan" charset="0"/>
                <a:cs typeface="Poppins" pitchFamily="2" charset="77"/>
              </a:rPr>
              <a:t>Delivery Support Team Members</a:t>
            </a: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endParaRPr lang="en-US" sz="1400" b="1">
              <a:ea typeface="League Spartan" charset="0"/>
              <a:cs typeface="Poppins"/>
            </a:endParaRPr>
          </a:p>
          <a:p>
            <a:pPr defTabSz="412626" fontAlgn="base" hangingPunct="0">
              <a:spcBef>
                <a:spcPct val="0"/>
              </a:spcBef>
              <a:spcAft>
                <a:spcPct val="0"/>
              </a:spcAft>
            </a:pPr>
            <a:r>
              <a:rPr lang="en-US" sz="1400" b="1">
                <a:ea typeface="League Spartan" charset="0"/>
                <a:cs typeface="Poppins"/>
              </a:rPr>
              <a:t>ZOE MEFENYANA</a:t>
            </a:r>
          </a:p>
          <a:p>
            <a:pPr defTabSz="412626" fontAlgn="base" hangingPunct="0">
              <a:spcBef>
                <a:spcPct val="0"/>
              </a:spcBef>
              <a:spcAft>
                <a:spcPct val="0"/>
              </a:spcAft>
            </a:pPr>
            <a:r>
              <a:rPr lang="uk-UA" sz="1400" b="1">
                <a:cs typeface="Calibri"/>
              </a:rPr>
              <a:t>LINDI KHANYILE</a:t>
            </a:r>
            <a:endParaRPr lang="en-US" sz="1400" b="1">
              <a:cs typeface="Calibri"/>
            </a:endParaRPr>
          </a:p>
          <a:p>
            <a:pPr defTabSz="412626" fontAlgn="base" hangingPunct="0">
              <a:spcBef>
                <a:spcPct val="0"/>
              </a:spcBef>
              <a:spcAft>
                <a:spcPct val="0"/>
              </a:spcAft>
            </a:pPr>
            <a:r>
              <a:rPr lang="uk-UA" sz="1400" b="1">
                <a:ea typeface="+mn-lt"/>
                <a:cs typeface="+mn-lt"/>
              </a:rPr>
              <a:t>MANTUOA MAHLOMAHOLO</a:t>
            </a:r>
            <a:endParaRPr lang="en-US" sz="1400" b="1">
              <a:cs typeface="Calibri"/>
            </a:endParaRPr>
          </a:p>
          <a:p>
            <a:pPr defTabSz="412626" fontAlgn="base" hangingPunct="0">
              <a:spcBef>
                <a:spcPct val="0"/>
              </a:spcBef>
              <a:spcAft>
                <a:spcPct val="0"/>
              </a:spcAft>
            </a:pPr>
            <a:r>
              <a:rPr lang="uk-UA" sz="1400" b="1">
                <a:cs typeface="Calibri"/>
              </a:rPr>
              <a:t>QHAMA NOKWALI</a:t>
            </a:r>
            <a:endParaRPr lang="en-US" sz="1400" b="1">
              <a:cs typeface="Calibri"/>
            </a:endParaRPr>
          </a:p>
          <a:p>
            <a:pPr defTabSz="914400">
              <a:defRPr/>
            </a:pPr>
            <a:r>
              <a:rPr lang="uk-UA" sz="1400" b="1">
                <a:cs typeface="Calibri"/>
              </a:rPr>
              <a:t>ZIZIPHO SAKATA</a:t>
            </a:r>
            <a:endParaRPr lang="en-US" sz="1400" b="1">
              <a:cs typeface="Calibri"/>
            </a:endParaRPr>
          </a:p>
          <a:p>
            <a:pPr defTabSz="412626" fontAlgn="base" hangingPunct="0">
              <a:spcBef>
                <a:spcPct val="0"/>
              </a:spcBef>
              <a:spcAft>
                <a:spcPct val="0"/>
              </a:spcAft>
            </a:pPr>
            <a:r>
              <a:rPr lang="uk-UA" sz="1400" b="1">
                <a:cs typeface="Calibri"/>
              </a:rPr>
              <a:t>VUTOMI NGOVENI</a:t>
            </a:r>
            <a:endParaRPr lang="en-US" sz="1400" b="1">
              <a:cs typeface="Calibri"/>
            </a:endParaRPr>
          </a:p>
          <a:p>
            <a:pPr defTabSz="412626" fontAlgn="base" hangingPunct="0">
              <a:spcBef>
                <a:spcPct val="0"/>
              </a:spcBef>
              <a:spcAft>
                <a:spcPct val="0"/>
              </a:spcAft>
            </a:pPr>
            <a:r>
              <a:rPr lang="uk-UA" sz="1400" b="1">
                <a:cs typeface="Calibri"/>
              </a:rPr>
              <a:t>AVUYILE GABA</a:t>
            </a:r>
            <a:endParaRPr lang="en-US" sz="1400" b="1">
              <a:cs typeface="Calibri"/>
            </a:endParaRPr>
          </a:p>
          <a:p>
            <a:pPr defTabSz="914400">
              <a:defRPr/>
            </a:pPr>
            <a:r>
              <a:rPr lang="uk-UA" sz="1400" b="1">
                <a:cs typeface="Calibri"/>
              </a:rPr>
              <a:t>SIZWE JACK</a:t>
            </a:r>
            <a:endParaRPr lang="en-US" sz="1400" b="1">
              <a:cs typeface="Calibri"/>
            </a:endParaRPr>
          </a:p>
          <a:p>
            <a:pPr defTabSz="412626" fontAlgn="base" hangingPunct="0">
              <a:spcBef>
                <a:spcPct val="0"/>
              </a:spcBef>
              <a:spcAft>
                <a:spcPct val="0"/>
              </a:spcAft>
            </a:pPr>
            <a:r>
              <a:rPr lang="en-US" sz="1400" b="1">
                <a:cs typeface="Calibri"/>
              </a:rPr>
              <a:t>MATIMBA </a:t>
            </a:r>
            <a:r>
              <a:rPr lang="uk-UA" sz="1400" b="1">
                <a:cs typeface="Calibri"/>
              </a:rPr>
              <a:t>MQANA</a:t>
            </a:r>
            <a:endParaRPr lang="en-US" sz="1400" b="1">
              <a:cs typeface="Calibri"/>
            </a:endParaRPr>
          </a:p>
          <a:p>
            <a:pPr defTabSz="412626" fontAlgn="base" hangingPunct="0">
              <a:spcBef>
                <a:spcPct val="0"/>
              </a:spcBef>
              <a:spcAft>
                <a:spcPct val="0"/>
              </a:spcAft>
            </a:pPr>
            <a:r>
              <a:rPr lang="uk-UA" sz="1400" b="1">
                <a:ea typeface="+mn-lt"/>
                <a:cs typeface="+mn-lt"/>
              </a:rPr>
              <a:t>ERICK MVULA</a:t>
            </a:r>
            <a:endParaRPr lang="en-US" sz="1400" b="1">
              <a:ea typeface="+mn-lt"/>
              <a:cs typeface="+mn-lt"/>
            </a:endParaRPr>
          </a:p>
          <a:p>
            <a:pPr defTabSz="412626" fontAlgn="base" hangingPunct="0">
              <a:spcBef>
                <a:spcPct val="0"/>
              </a:spcBef>
              <a:spcAft>
                <a:spcPct val="0"/>
              </a:spcAft>
            </a:pPr>
            <a:r>
              <a:rPr lang="en-US" sz="1400" b="1">
                <a:cs typeface="Calibri"/>
              </a:rPr>
              <a:t>NQABA SIZANI</a:t>
            </a:r>
          </a:p>
          <a:p>
            <a:pPr defTabSz="412626" fontAlgn="base" hangingPunct="0">
              <a:spcBef>
                <a:spcPct val="0"/>
              </a:spcBef>
              <a:spcAft>
                <a:spcPct val="0"/>
              </a:spcAft>
            </a:pPr>
            <a:r>
              <a:rPr lang="uk-UA" sz="1400" b="1">
                <a:ea typeface="+mn-lt"/>
                <a:cs typeface="+mn-lt"/>
              </a:rPr>
              <a:t>MTHOKOZISI KHUBEKA</a:t>
            </a:r>
            <a:endParaRPr lang="en-US" sz="1400" b="1">
              <a:ea typeface="+mn-lt"/>
              <a:cs typeface="+mn-lt"/>
            </a:endParaRPr>
          </a:p>
        </p:txBody>
      </p:sp>
      <p:sp>
        <p:nvSpPr>
          <p:cNvPr id="112" name="Скругленный прямоугольник 105">
            <a:extLst>
              <a:ext uri="{FF2B5EF4-FFF2-40B4-BE49-F238E27FC236}">
                <a16:creationId xmlns:a16="http://schemas.microsoft.com/office/drawing/2014/main" id="{2D1785A8-F240-A38D-2E6E-77801E2CAEF1}"/>
              </a:ext>
            </a:extLst>
          </p:cNvPr>
          <p:cNvSpPr/>
          <p:nvPr/>
        </p:nvSpPr>
        <p:spPr bwMode="auto">
          <a:xfrm>
            <a:off x="4027251" y="5797695"/>
            <a:ext cx="2904492" cy="867792"/>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914400">
              <a:defRPr/>
            </a:pPr>
            <a:r>
              <a:rPr lang="en-US" sz="1400" i="1">
                <a:ea typeface="League Spartan" charset="0"/>
                <a:cs typeface="Poppins"/>
              </a:rPr>
              <a:t>Partner Desk Support Officers</a:t>
            </a:r>
          </a:p>
          <a:p>
            <a:pPr defTabSz="914400">
              <a:defRPr/>
            </a:pPr>
            <a:r>
              <a:rPr lang="uk-UA" sz="1400" b="1">
                <a:cs typeface="Calibri"/>
              </a:rPr>
              <a:t>LIPELO MQONGOZI</a:t>
            </a:r>
            <a:endParaRPr lang="en-US" sz="1400" b="1">
              <a:cs typeface="Calibri"/>
            </a:endParaRPr>
          </a:p>
          <a:p>
            <a:pPr defTabSz="914400">
              <a:defRPr/>
            </a:pPr>
            <a:r>
              <a:rPr lang="uk-UA" sz="1400" b="1">
                <a:ea typeface="+mn-lt"/>
                <a:cs typeface="+mn-lt"/>
              </a:rPr>
              <a:t>LUBABALO MADLONGOLWANE</a:t>
            </a:r>
            <a:endParaRPr lang="en-US" sz="1400" b="1">
              <a:ea typeface="+mn-lt"/>
              <a:cs typeface="+mn-lt"/>
            </a:endParaRPr>
          </a:p>
          <a:p>
            <a:pPr defTabSz="914400">
              <a:defRPr/>
            </a:pPr>
            <a:r>
              <a:rPr lang="uk-UA" sz="1400" b="1">
                <a:ea typeface="+mn-lt"/>
                <a:cs typeface="+mn-lt"/>
              </a:rPr>
              <a:t>MARGARET MNISI</a:t>
            </a:r>
            <a:r>
              <a:rPr lang="en-US" sz="1400" b="1">
                <a:ea typeface="+mn-lt"/>
                <a:cs typeface="+mn-lt"/>
              </a:rPr>
              <a:t>/BHEKANI</a:t>
            </a:r>
          </a:p>
        </p:txBody>
      </p:sp>
      <p:sp>
        <p:nvSpPr>
          <p:cNvPr id="113" name="Скругленный прямоугольник 105">
            <a:extLst>
              <a:ext uri="{FF2B5EF4-FFF2-40B4-BE49-F238E27FC236}">
                <a16:creationId xmlns:a16="http://schemas.microsoft.com/office/drawing/2014/main" id="{B7AD7BE7-D116-91CE-C626-906C4D002D51}"/>
              </a:ext>
            </a:extLst>
          </p:cNvPr>
          <p:cNvSpPr/>
          <p:nvPr/>
        </p:nvSpPr>
        <p:spPr bwMode="auto">
          <a:xfrm>
            <a:off x="7035325" y="5790268"/>
            <a:ext cx="3023075" cy="883949"/>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914400">
              <a:defRPr/>
            </a:pPr>
            <a:r>
              <a:rPr lang="en-US" sz="1400" b="1">
                <a:ea typeface="League Spartan" charset="0"/>
                <a:cs typeface="Poppins"/>
              </a:rPr>
              <a:t>WANDILE </a:t>
            </a:r>
            <a:r>
              <a:rPr lang="uk-UA" sz="1400" b="1">
                <a:cs typeface="Calibri"/>
              </a:rPr>
              <a:t>QUPE</a:t>
            </a:r>
            <a:endParaRPr lang="en-US" sz="1400" b="1">
              <a:ea typeface="League Spartan" charset="0"/>
              <a:cs typeface="Poppins"/>
            </a:endParaRPr>
          </a:p>
          <a:p>
            <a:pPr defTabSz="914400">
              <a:defRPr/>
            </a:pPr>
            <a:r>
              <a:rPr lang="uk-UA" sz="1400" b="1">
                <a:cs typeface="Calibri"/>
              </a:rPr>
              <a:t>NONKULULEKO MUMBA</a:t>
            </a:r>
            <a:endParaRPr lang="en-US" sz="1400" b="1">
              <a:cs typeface="Calibri"/>
            </a:endParaRPr>
          </a:p>
          <a:p>
            <a:pPr defTabSz="914400">
              <a:defRPr/>
            </a:pPr>
            <a:r>
              <a:rPr lang="uk-UA" sz="1400" b="1">
                <a:cs typeface="Calibri"/>
              </a:rPr>
              <a:t>SAMUKELO MDLIWA</a:t>
            </a:r>
            <a:endParaRPr lang="en-US" sz="1400" b="1">
              <a:cs typeface="Calibri"/>
            </a:endParaRPr>
          </a:p>
          <a:p>
            <a:pPr defTabSz="914400">
              <a:defRPr/>
            </a:pPr>
            <a:endParaRPr lang="uk-UA" sz="1400" b="1">
              <a:ea typeface="+mn-lt"/>
              <a:cs typeface="+mn-lt"/>
            </a:endParaRPr>
          </a:p>
        </p:txBody>
      </p:sp>
      <p:sp>
        <p:nvSpPr>
          <p:cNvPr id="114" name="Скругленный прямоугольник 105">
            <a:extLst>
              <a:ext uri="{FF2B5EF4-FFF2-40B4-BE49-F238E27FC236}">
                <a16:creationId xmlns:a16="http://schemas.microsoft.com/office/drawing/2014/main" id="{9AFE72F3-B4AF-63C1-D66F-47AD8A4CE4ED}"/>
              </a:ext>
            </a:extLst>
          </p:cNvPr>
          <p:cNvSpPr/>
          <p:nvPr/>
        </p:nvSpPr>
        <p:spPr bwMode="auto">
          <a:xfrm>
            <a:off x="10118838" y="5805825"/>
            <a:ext cx="1949382" cy="884119"/>
          </a:xfrm>
          <a:prstGeom prst="roundRect">
            <a:avLst>
              <a:gd name="adj" fmla="val 0"/>
            </a:avLst>
          </a:prstGeom>
          <a:solidFill>
            <a:schemeClr val="bg1">
              <a:alpha val="62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914400"/>
            <a:r>
              <a:rPr lang="en-US" sz="1400" i="1">
                <a:cs typeface="Poppins"/>
              </a:rPr>
              <a:t>Partner </a:t>
            </a:r>
            <a:r>
              <a:rPr lang="en-US" sz="1400" i="1" err="1">
                <a:cs typeface="Poppins"/>
              </a:rPr>
              <a:t>Optimisation</a:t>
            </a:r>
            <a:r>
              <a:rPr lang="en-US" sz="1400" i="1">
                <a:cs typeface="Poppins"/>
              </a:rPr>
              <a:t> </a:t>
            </a:r>
            <a:r>
              <a:rPr lang="en-US" sz="1400" i="1">
                <a:ea typeface="League Spartan" charset="0"/>
                <a:cs typeface="Poppins"/>
              </a:rPr>
              <a:t> Officers</a:t>
            </a:r>
            <a:endParaRPr lang="en-US" sz="1400" i="1">
              <a:cs typeface="Poppins"/>
            </a:endParaRPr>
          </a:p>
          <a:p>
            <a:pPr defTabSz="914400"/>
            <a:r>
              <a:rPr lang="uk-UA" sz="1400" b="1">
                <a:ea typeface="+mn-lt"/>
                <a:cs typeface="+mn-lt"/>
              </a:rPr>
              <a:t>KGALALELO MOSIELENG</a:t>
            </a:r>
            <a:endParaRPr lang="en-US" sz="1400" b="1">
              <a:ea typeface="+mn-lt"/>
              <a:cs typeface="+mn-lt"/>
            </a:endParaRPr>
          </a:p>
          <a:p>
            <a:pPr defTabSz="914400"/>
            <a:r>
              <a:rPr lang="uk-UA" sz="1400" b="1">
                <a:cs typeface="Calibri"/>
              </a:rPr>
              <a:t>PETER LETHURI</a:t>
            </a:r>
            <a:endParaRPr lang="en-US" sz="1400" b="1">
              <a:cs typeface="Calibri"/>
            </a:endParaRPr>
          </a:p>
        </p:txBody>
      </p:sp>
      <p:sp>
        <p:nvSpPr>
          <p:cNvPr id="12" name="Rectangle 11">
            <a:extLst>
              <a:ext uri="{FF2B5EF4-FFF2-40B4-BE49-F238E27FC236}">
                <a16:creationId xmlns:a16="http://schemas.microsoft.com/office/drawing/2014/main" id="{18E0C84B-C405-C027-6587-2FA7DBC13184}"/>
              </a:ext>
            </a:extLst>
          </p:cNvPr>
          <p:cNvSpPr/>
          <p:nvPr/>
        </p:nvSpPr>
        <p:spPr>
          <a:xfrm>
            <a:off x="8401198" y="5771843"/>
            <a:ext cx="1691425" cy="523220"/>
          </a:xfrm>
          <a:prstGeom prst="rect">
            <a:avLst/>
          </a:prstGeom>
        </p:spPr>
        <p:txBody>
          <a:bodyPr wrap="square">
            <a:spAutoFit/>
          </a:bodyPr>
          <a:lstStyle/>
          <a:p>
            <a:pPr algn="r" defTabSz="914400">
              <a:defRPr/>
            </a:pPr>
            <a:r>
              <a:rPr lang="en-US" sz="1400" i="1">
                <a:ea typeface="League Spartan" charset="0"/>
                <a:cs typeface="Poppins"/>
              </a:rPr>
              <a:t>Partner Engagement Officers</a:t>
            </a:r>
          </a:p>
        </p:txBody>
      </p:sp>
      <p:pic>
        <p:nvPicPr>
          <p:cNvPr id="24" name="Picture 23" descr="A person with long hair smiling&#10;&#10;Description automatically generated with low confidence">
            <a:extLst>
              <a:ext uri="{FF2B5EF4-FFF2-40B4-BE49-F238E27FC236}">
                <a16:creationId xmlns:a16="http://schemas.microsoft.com/office/drawing/2014/main" id="{0246FCE1-040B-D045-5764-E977CA3CC6B6}"/>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2143479" y="1475031"/>
            <a:ext cx="978408" cy="978408"/>
          </a:xfrm>
          <a:prstGeom prst="ellipse">
            <a:avLst/>
          </a:prstGeom>
        </p:spPr>
      </p:pic>
      <p:pic>
        <p:nvPicPr>
          <p:cNvPr id="4" name="Picture 3" descr="A person in a black shirt&#10;&#10;Description automatically generated with medium confidence">
            <a:extLst>
              <a:ext uri="{FF2B5EF4-FFF2-40B4-BE49-F238E27FC236}">
                <a16:creationId xmlns:a16="http://schemas.microsoft.com/office/drawing/2014/main" id="{D6695809-873B-1D67-22AC-25BCCF294629}"/>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9668797" y="4922274"/>
            <a:ext cx="731520" cy="731520"/>
          </a:xfrm>
          <a:prstGeom prst="ellipse">
            <a:avLst/>
          </a:prstGeom>
        </p:spPr>
      </p:pic>
      <p:pic>
        <p:nvPicPr>
          <p:cNvPr id="6" name="Picture 5" descr="A picture containing person, person, wearing&#10;&#10;Description automatically generated">
            <a:extLst>
              <a:ext uri="{FF2B5EF4-FFF2-40B4-BE49-F238E27FC236}">
                <a16:creationId xmlns:a16="http://schemas.microsoft.com/office/drawing/2014/main" id="{61D059D2-9EFC-0840-F7C7-489BAF9888B2}"/>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112001" y="4916949"/>
            <a:ext cx="731520" cy="731520"/>
          </a:xfrm>
          <a:prstGeom prst="rect">
            <a:avLst/>
          </a:prstGeom>
        </p:spPr>
      </p:pic>
      <p:pic>
        <p:nvPicPr>
          <p:cNvPr id="8" name="Picture 7" descr="A person in a green jacket&#10;&#10;Description automatically generated with low confidence">
            <a:extLst>
              <a:ext uri="{FF2B5EF4-FFF2-40B4-BE49-F238E27FC236}">
                <a16:creationId xmlns:a16="http://schemas.microsoft.com/office/drawing/2014/main" id="{E315FA2D-F584-BEFF-372C-2262AF12270C}"/>
              </a:ext>
            </a:extLst>
          </p:cNvPr>
          <p:cNvPicPr>
            <a:picLocks noChangeAspect="1"/>
          </p:cNvPicPr>
          <p:nvPr/>
        </p:nvPicPr>
        <p:blipFill rotWithShape="1">
          <a:blip r:embed="rId14" cstate="screen">
            <a:grayscl/>
            <a:extLst>
              <a:ext uri="{28A0092B-C50C-407E-A947-70E740481C1C}">
                <a14:useLocalDpi xmlns:a14="http://schemas.microsoft.com/office/drawing/2010/main"/>
              </a:ext>
            </a:extLst>
          </a:blip>
          <a:srcRect/>
          <a:stretch/>
        </p:blipFill>
        <p:spPr>
          <a:xfrm>
            <a:off x="4040169" y="4891758"/>
            <a:ext cx="731520" cy="731520"/>
          </a:xfrm>
          <a:prstGeom prst="ellipse">
            <a:avLst/>
          </a:prstGeom>
        </p:spPr>
      </p:pic>
    </p:spTree>
    <p:extLst>
      <p:ext uri="{BB962C8B-B14F-4D97-AF65-F5344CB8AC3E}">
        <p14:creationId xmlns:p14="http://schemas.microsoft.com/office/powerpoint/2010/main" val="380718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Скругленный прямоугольник 98">
            <a:extLst>
              <a:ext uri="{FF2B5EF4-FFF2-40B4-BE49-F238E27FC236}">
                <a16:creationId xmlns:a16="http://schemas.microsoft.com/office/drawing/2014/main" id="{2F987F6C-CD78-C79D-FA7D-7F55D5F9EA8C}"/>
              </a:ext>
            </a:extLst>
          </p:cNvPr>
          <p:cNvSpPr/>
          <p:nvPr/>
        </p:nvSpPr>
        <p:spPr bwMode="auto">
          <a:xfrm>
            <a:off x="-35798" y="2330244"/>
            <a:ext cx="12263596" cy="2489587"/>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 name="Title 1">
            <a:extLst>
              <a:ext uri="{FF2B5EF4-FFF2-40B4-BE49-F238E27FC236}">
                <a16:creationId xmlns:a16="http://schemas.microsoft.com/office/drawing/2014/main" id="{C8D63CD6-68A7-EE1C-63ED-D3E1F4E25D9D}"/>
              </a:ext>
            </a:extLst>
          </p:cNvPr>
          <p:cNvSpPr>
            <a:spLocks noGrp="1"/>
          </p:cNvSpPr>
          <p:nvPr>
            <p:ph type="ctrTitle"/>
          </p:nvPr>
        </p:nvSpPr>
        <p:spPr>
          <a:xfrm>
            <a:off x="1435031" y="1893946"/>
            <a:ext cx="10792767" cy="919541"/>
          </a:xfrm>
        </p:spPr>
        <p:txBody>
          <a:bodyPr/>
          <a:lstStyle/>
          <a:p>
            <a:r>
              <a:rPr lang="en-US"/>
              <a:t>NETWORK EXPERIENCE</a:t>
            </a:r>
          </a:p>
        </p:txBody>
      </p:sp>
      <p:sp>
        <p:nvSpPr>
          <p:cNvPr id="5" name="Скругленный прямоугольник 40">
            <a:extLst>
              <a:ext uri="{FF2B5EF4-FFF2-40B4-BE49-F238E27FC236}">
                <a16:creationId xmlns:a16="http://schemas.microsoft.com/office/drawing/2014/main" id="{34CF8D48-980A-C5E7-90F1-5B3BDE641B2A}"/>
              </a:ext>
            </a:extLst>
          </p:cNvPr>
          <p:cNvSpPr/>
          <p:nvPr/>
        </p:nvSpPr>
        <p:spPr bwMode="auto">
          <a:xfrm>
            <a:off x="8131863" y="228090"/>
            <a:ext cx="3045514" cy="822480"/>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i="1">
                <a:ea typeface="Poppins" charset="0"/>
                <a:cs typeface="Poppins" charset="0"/>
                <a:sym typeface="Poppins" charset="0"/>
              </a:rPr>
              <a:t>Head: Network Experience</a:t>
            </a:r>
          </a:p>
          <a:p>
            <a:pPr algn="ctr" defTabSz="412626" fontAlgn="base" hangingPunct="0">
              <a:spcBef>
                <a:spcPct val="0"/>
              </a:spcBef>
              <a:spcAft>
                <a:spcPct val="0"/>
              </a:spcAft>
            </a:pPr>
            <a:r>
              <a:rPr lang="en-US" b="1">
                <a:ea typeface="League Spartan" charset="0"/>
                <a:cs typeface="Poppins" pitchFamily="2" charset="77"/>
              </a:rPr>
              <a:t>HAYLEY CLEMENTS</a:t>
            </a:r>
          </a:p>
        </p:txBody>
      </p:sp>
      <p:sp>
        <p:nvSpPr>
          <p:cNvPr id="6" name="Скругленный прямоугольник 98">
            <a:extLst>
              <a:ext uri="{FF2B5EF4-FFF2-40B4-BE49-F238E27FC236}">
                <a16:creationId xmlns:a16="http://schemas.microsoft.com/office/drawing/2014/main" id="{0EA14C27-A236-5772-6D6E-9FF3EE8F3330}"/>
              </a:ext>
            </a:extLst>
          </p:cNvPr>
          <p:cNvSpPr/>
          <p:nvPr/>
        </p:nvSpPr>
        <p:spPr bwMode="auto">
          <a:xfrm>
            <a:off x="-25214" y="1374725"/>
            <a:ext cx="12236438" cy="896527"/>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7" name="Скругленный прямоугольник 110">
            <a:extLst>
              <a:ext uri="{FF2B5EF4-FFF2-40B4-BE49-F238E27FC236}">
                <a16:creationId xmlns:a16="http://schemas.microsoft.com/office/drawing/2014/main" id="{C8AB4507-4B31-069F-7AD7-3115E40BABDD}"/>
              </a:ext>
            </a:extLst>
          </p:cNvPr>
          <p:cNvSpPr/>
          <p:nvPr/>
        </p:nvSpPr>
        <p:spPr bwMode="auto">
          <a:xfrm>
            <a:off x="1257300" y="2297368"/>
            <a:ext cx="1807883" cy="919542"/>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algn="r" defTabSz="412626" fontAlgn="base" hangingPunct="0">
              <a:spcBef>
                <a:spcPct val="0"/>
              </a:spcBef>
              <a:spcAft>
                <a:spcPct val="0"/>
              </a:spcAft>
            </a:pPr>
            <a:endParaRPr lang="en-US" sz="1400" b="1">
              <a:ea typeface="League Spartan" charset="0"/>
              <a:cs typeface="Poppins" pitchFamily="2" charset="77"/>
            </a:endParaRPr>
          </a:p>
          <a:p>
            <a:pPr algn="r" defTabSz="412626" fontAlgn="base" hangingPunct="0">
              <a:spcBef>
                <a:spcPct val="0"/>
              </a:spcBef>
              <a:spcAft>
                <a:spcPct val="0"/>
              </a:spcAft>
            </a:pPr>
            <a:r>
              <a:rPr lang="en-US" sz="1400" b="1">
                <a:latin typeface="Calibri" panose="020F0502020204030204" pitchFamily="34" charset="0"/>
                <a:cs typeface="Calibri" panose="020F0502020204030204" pitchFamily="34" charset="0"/>
                <a:sym typeface="Poppins" charset="0"/>
              </a:rPr>
              <a:t>NELI MZIZI</a:t>
            </a:r>
          </a:p>
          <a:p>
            <a:pPr algn="r" defTabSz="412626" fontAlgn="base" hangingPunct="0">
              <a:spcBef>
                <a:spcPct val="0"/>
              </a:spcBef>
              <a:spcAft>
                <a:spcPct val="0"/>
              </a:spcAft>
            </a:pPr>
            <a:r>
              <a:rPr lang="en-US" sz="1400" i="1">
                <a:latin typeface="Calibri" panose="020F0502020204030204" pitchFamily="34" charset="0"/>
                <a:cs typeface="Calibri" panose="020F0502020204030204" pitchFamily="34" charset="0"/>
                <a:sym typeface="Poppins" charset="0"/>
              </a:rPr>
              <a:t>Network Experience Operations Manager</a:t>
            </a:r>
          </a:p>
        </p:txBody>
      </p:sp>
      <p:sp>
        <p:nvSpPr>
          <p:cNvPr id="8" name="Скругленный прямоугольник 110">
            <a:extLst>
              <a:ext uri="{FF2B5EF4-FFF2-40B4-BE49-F238E27FC236}">
                <a16:creationId xmlns:a16="http://schemas.microsoft.com/office/drawing/2014/main" id="{527F12C7-C4E5-92A9-C919-1DFF8EF0B559}"/>
              </a:ext>
            </a:extLst>
          </p:cNvPr>
          <p:cNvSpPr/>
          <p:nvPr/>
        </p:nvSpPr>
        <p:spPr bwMode="auto">
          <a:xfrm>
            <a:off x="798503" y="1261056"/>
            <a:ext cx="2369270" cy="1036949"/>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algn="r" defTabSz="412626" fontAlgn="base" hangingPunct="0">
              <a:spcBef>
                <a:spcPct val="0"/>
              </a:spcBef>
              <a:spcAft>
                <a:spcPct val="0"/>
              </a:spcAft>
            </a:pPr>
            <a:endParaRPr lang="en-US" sz="1400" b="1">
              <a:ea typeface="League Spartan" charset="0"/>
              <a:cs typeface="Poppins" pitchFamily="2" charset="77"/>
            </a:endParaRPr>
          </a:p>
          <a:p>
            <a:pPr algn="r" defTabSz="412626" fontAlgn="base" hangingPunct="0">
              <a:spcBef>
                <a:spcPct val="0"/>
              </a:spcBef>
              <a:spcAft>
                <a:spcPct val="0"/>
              </a:spcAft>
            </a:pPr>
            <a:r>
              <a:rPr lang="en-US" sz="1400" b="1">
                <a:latin typeface="Calibri"/>
                <a:cs typeface="Calibri"/>
                <a:sym typeface="Poppins" charset="0"/>
              </a:rPr>
              <a:t>BRENT DAVIDOFF</a:t>
            </a:r>
            <a:endParaRPr lang="en-US" sz="1400" b="1">
              <a:latin typeface="Calibri"/>
              <a:cs typeface="Calibri"/>
            </a:endParaRPr>
          </a:p>
          <a:p>
            <a:pPr algn="r" defTabSz="412626" fontAlgn="base" hangingPunct="0">
              <a:spcBef>
                <a:spcPct val="0"/>
              </a:spcBef>
              <a:spcAft>
                <a:spcPct val="0"/>
              </a:spcAft>
            </a:pPr>
            <a:r>
              <a:rPr lang="en-US" sz="1400" i="1">
                <a:latin typeface="Calibri"/>
                <a:cs typeface="Calibri"/>
                <a:sym typeface="Poppins" charset="0"/>
              </a:rPr>
              <a:t>Specialist: </a:t>
            </a:r>
            <a:endParaRPr lang="en-US" sz="1400" i="1">
              <a:latin typeface="Calibri" panose="020F0502020204030204" pitchFamily="34" charset="0"/>
              <a:cs typeface="Calibri" panose="020F0502020204030204" pitchFamily="34" charset="0"/>
            </a:endParaRPr>
          </a:p>
          <a:p>
            <a:pPr algn="r" defTabSz="412626" fontAlgn="base" hangingPunct="0">
              <a:spcBef>
                <a:spcPct val="0"/>
              </a:spcBef>
              <a:spcAft>
                <a:spcPct val="0"/>
              </a:spcAft>
            </a:pPr>
            <a:r>
              <a:rPr lang="en-US" sz="1400" i="1">
                <a:latin typeface="Calibri"/>
                <a:cs typeface="Calibri"/>
                <a:sym typeface="Poppins" charset="0"/>
              </a:rPr>
              <a:t>Network Experience</a:t>
            </a:r>
            <a:endParaRPr lang="en-US" sz="1400" i="1">
              <a:latin typeface="Calibri"/>
              <a:cs typeface="Calibri"/>
            </a:endParaRPr>
          </a:p>
        </p:txBody>
      </p:sp>
      <p:sp>
        <p:nvSpPr>
          <p:cNvPr id="9" name="Скругленный прямоугольник 110">
            <a:extLst>
              <a:ext uri="{FF2B5EF4-FFF2-40B4-BE49-F238E27FC236}">
                <a16:creationId xmlns:a16="http://schemas.microsoft.com/office/drawing/2014/main" id="{CADAE231-A49B-6EE9-7EEB-4DC2C8694A00}"/>
              </a:ext>
            </a:extLst>
          </p:cNvPr>
          <p:cNvSpPr/>
          <p:nvPr/>
        </p:nvSpPr>
        <p:spPr bwMode="auto">
          <a:xfrm>
            <a:off x="3496346" y="2401154"/>
            <a:ext cx="2683227" cy="824413"/>
          </a:xfrm>
          <a:prstGeom prst="roundRect">
            <a:avLst>
              <a:gd name="adj" fmla="val 0"/>
            </a:avLst>
          </a:prstGeom>
          <a:solidFill>
            <a:schemeClr val="accent6">
              <a:lumMod val="60000"/>
              <a:lumOff val="40000"/>
            </a:schemeClr>
          </a:solidFill>
          <a:ln w="381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algn="r" defTabSz="412626" fontAlgn="base" hangingPunct="0">
              <a:spcBef>
                <a:spcPct val="0"/>
              </a:spcBef>
              <a:spcAft>
                <a:spcPct val="0"/>
              </a:spcAft>
            </a:pPr>
            <a:r>
              <a:rPr lang="en-US" sz="1400" b="1">
                <a:latin typeface="Calibri" panose="020F0502020204030204" pitchFamily="34" charset="0"/>
                <a:cs typeface="Calibri" panose="020F0502020204030204" pitchFamily="34" charset="0"/>
                <a:sym typeface="Poppins" charset="0"/>
              </a:rPr>
              <a:t>THABO SEFATSA</a:t>
            </a:r>
          </a:p>
          <a:p>
            <a:pPr algn="r" defTabSz="412626" fontAlgn="base" hangingPunct="0">
              <a:spcBef>
                <a:spcPct val="0"/>
              </a:spcBef>
              <a:spcAft>
                <a:spcPct val="0"/>
              </a:spcAft>
            </a:pPr>
            <a:r>
              <a:rPr lang="en-US" sz="1400" i="1">
                <a:latin typeface="Calibri" panose="020F0502020204030204" pitchFamily="34" charset="0"/>
                <a:cs typeface="Calibri" panose="020F0502020204030204" pitchFamily="34" charset="0"/>
                <a:sym typeface="Poppins" charset="0"/>
              </a:rPr>
              <a:t>Network Experience </a:t>
            </a:r>
          </a:p>
          <a:p>
            <a:pPr algn="r" defTabSz="412626" fontAlgn="base" hangingPunct="0">
              <a:spcBef>
                <a:spcPct val="0"/>
              </a:spcBef>
              <a:spcAft>
                <a:spcPct val="0"/>
              </a:spcAft>
            </a:pPr>
            <a:r>
              <a:rPr lang="en-US" sz="1400" i="1">
                <a:latin typeface="Calibri" panose="020F0502020204030204" pitchFamily="34" charset="0"/>
                <a:cs typeface="Calibri" panose="020F0502020204030204" pitchFamily="34" charset="0"/>
                <a:sym typeface="Poppins" charset="0"/>
              </a:rPr>
              <a:t>Manager</a:t>
            </a:r>
          </a:p>
        </p:txBody>
      </p:sp>
      <p:sp>
        <p:nvSpPr>
          <p:cNvPr id="10" name="Скругленный прямоугольник 110">
            <a:extLst>
              <a:ext uri="{FF2B5EF4-FFF2-40B4-BE49-F238E27FC236}">
                <a16:creationId xmlns:a16="http://schemas.microsoft.com/office/drawing/2014/main" id="{D077FF91-7F5D-ED7E-42CB-141D9817B9AD}"/>
              </a:ext>
            </a:extLst>
          </p:cNvPr>
          <p:cNvSpPr/>
          <p:nvPr/>
        </p:nvSpPr>
        <p:spPr bwMode="auto">
          <a:xfrm>
            <a:off x="6504039" y="2414460"/>
            <a:ext cx="2625213" cy="824413"/>
          </a:xfrm>
          <a:prstGeom prst="roundRect">
            <a:avLst>
              <a:gd name="adj" fmla="val 0"/>
            </a:avLst>
          </a:prstGeom>
          <a:solidFill>
            <a:schemeClr val="accent6">
              <a:lumMod val="75000"/>
            </a:schemeClr>
          </a:solidFill>
          <a:ln w="381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sym typeface="Poppins" charset="0"/>
              </a:rPr>
              <a:t>VIWE MANKANKU</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Network Experience </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Manager</a:t>
            </a:r>
          </a:p>
        </p:txBody>
      </p:sp>
      <p:sp>
        <p:nvSpPr>
          <p:cNvPr id="11" name="Скругленный прямоугольник 110">
            <a:extLst>
              <a:ext uri="{FF2B5EF4-FFF2-40B4-BE49-F238E27FC236}">
                <a16:creationId xmlns:a16="http://schemas.microsoft.com/office/drawing/2014/main" id="{F0DD3564-63F8-8AE7-1271-A079312AE172}"/>
              </a:ext>
            </a:extLst>
          </p:cNvPr>
          <p:cNvSpPr/>
          <p:nvPr/>
        </p:nvSpPr>
        <p:spPr bwMode="auto">
          <a:xfrm>
            <a:off x="9350477" y="2401197"/>
            <a:ext cx="2626472" cy="824413"/>
          </a:xfrm>
          <a:prstGeom prst="roundRect">
            <a:avLst>
              <a:gd name="adj" fmla="val 0"/>
            </a:avLst>
          </a:prstGeom>
          <a:solidFill>
            <a:schemeClr val="accent6">
              <a:lumMod val="50000"/>
            </a:schemeClr>
          </a:solidFill>
          <a:ln w="381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sym typeface="Poppins" charset="0"/>
              </a:rPr>
              <a:t>WINDY MOOI</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Network Experience </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Manager</a:t>
            </a:r>
          </a:p>
        </p:txBody>
      </p:sp>
      <p:sp>
        <p:nvSpPr>
          <p:cNvPr id="12" name="Скругленный прямоугольник 98">
            <a:extLst>
              <a:ext uri="{FF2B5EF4-FFF2-40B4-BE49-F238E27FC236}">
                <a16:creationId xmlns:a16="http://schemas.microsoft.com/office/drawing/2014/main" id="{843D96F9-FF8A-5AB9-3859-75BB714EA61E}"/>
              </a:ext>
            </a:extLst>
          </p:cNvPr>
          <p:cNvSpPr/>
          <p:nvPr/>
        </p:nvSpPr>
        <p:spPr bwMode="auto">
          <a:xfrm>
            <a:off x="-1" y="3264974"/>
            <a:ext cx="12192001" cy="1481198"/>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endParaRPr lang="en-US" sz="1000">
              <a:solidFill>
                <a:srgbClr val="000000"/>
              </a:solidFill>
              <a:latin typeface="Calibri" panose="020F0502020204030204" pitchFamily="34" charset="0"/>
            </a:endParaRPr>
          </a:p>
        </p:txBody>
      </p:sp>
      <p:sp>
        <p:nvSpPr>
          <p:cNvPr id="17" name="Скругленный прямоугольник 110">
            <a:extLst>
              <a:ext uri="{FF2B5EF4-FFF2-40B4-BE49-F238E27FC236}">
                <a16:creationId xmlns:a16="http://schemas.microsoft.com/office/drawing/2014/main" id="{9196259E-BD89-7071-AAD0-20381E8C60A1}"/>
              </a:ext>
            </a:extLst>
          </p:cNvPr>
          <p:cNvSpPr/>
          <p:nvPr/>
        </p:nvSpPr>
        <p:spPr bwMode="auto">
          <a:xfrm>
            <a:off x="3496346" y="1422443"/>
            <a:ext cx="8480603" cy="786924"/>
          </a:xfrm>
          <a:prstGeom prst="roundRect">
            <a:avLst>
              <a:gd name="adj" fmla="val 0"/>
            </a:avLst>
          </a:prstGeom>
          <a:solidFill>
            <a:schemeClr val="bg1">
              <a:alpha val="8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lvl="2" defTabSz="412626" fontAlgn="base" hangingPunct="0">
              <a:spcBef>
                <a:spcPct val="0"/>
              </a:spcBef>
              <a:spcAft>
                <a:spcPct val="0"/>
              </a:spcAft>
            </a:pPr>
            <a:r>
              <a:rPr lang="en-US" sz="1400" b="1">
                <a:ea typeface="League Spartan" charset="0"/>
                <a:cs typeface="Poppins" pitchFamily="2" charset="77"/>
              </a:rPr>
              <a:t>     LEE KRUGER</a:t>
            </a:r>
          </a:p>
          <a:p>
            <a:pPr lvl="2" defTabSz="412626" fontAlgn="base" hangingPunct="0">
              <a:spcBef>
                <a:spcPct val="0"/>
              </a:spcBef>
              <a:spcAft>
                <a:spcPct val="0"/>
              </a:spcAft>
            </a:pPr>
            <a:r>
              <a:rPr lang="en-US" sz="1400" i="1">
                <a:ea typeface="League Spartan" charset="0"/>
                <a:cs typeface="Poppins" pitchFamily="2" charset="77"/>
              </a:rPr>
              <a:t>     Network Experience Project Manager</a:t>
            </a:r>
          </a:p>
        </p:txBody>
      </p:sp>
      <p:sp>
        <p:nvSpPr>
          <p:cNvPr id="18" name="Скругленный прямоугольник 98">
            <a:extLst>
              <a:ext uri="{FF2B5EF4-FFF2-40B4-BE49-F238E27FC236}">
                <a16:creationId xmlns:a16="http://schemas.microsoft.com/office/drawing/2014/main" id="{5DB7D587-B6F2-D177-BC9A-3BB43ABC758F}"/>
              </a:ext>
            </a:extLst>
          </p:cNvPr>
          <p:cNvSpPr/>
          <p:nvPr/>
        </p:nvSpPr>
        <p:spPr bwMode="auto">
          <a:xfrm>
            <a:off x="-26322" y="4866969"/>
            <a:ext cx="12218322" cy="1991032"/>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999">
                <a:solidFill>
                  <a:srgbClr val="74808C"/>
                </a:solidFill>
                <a:latin typeface="Poppins" charset="0"/>
                <a:ea typeface="Poppins" charset="0"/>
                <a:cs typeface="Poppins" charset="0"/>
                <a:sym typeface="Poppins" charset="0"/>
              </a:rPr>
              <a:t>s</a:t>
            </a:r>
            <a:endParaRPr lang="ru-RU" sz="999">
              <a:solidFill>
                <a:srgbClr val="74808C"/>
              </a:solidFill>
              <a:latin typeface="Poppins" charset="0"/>
              <a:ea typeface="Poppins" charset="0"/>
              <a:cs typeface="Poppins" charset="0"/>
              <a:sym typeface="Poppins" charset="0"/>
            </a:endParaRPr>
          </a:p>
        </p:txBody>
      </p:sp>
      <p:sp>
        <p:nvSpPr>
          <p:cNvPr id="20" name="Скругленный прямоугольник 110">
            <a:extLst>
              <a:ext uri="{FF2B5EF4-FFF2-40B4-BE49-F238E27FC236}">
                <a16:creationId xmlns:a16="http://schemas.microsoft.com/office/drawing/2014/main" id="{3D5DD4BE-E0FB-BC59-03E3-082B40DC2D57}"/>
              </a:ext>
            </a:extLst>
          </p:cNvPr>
          <p:cNvSpPr/>
          <p:nvPr/>
        </p:nvSpPr>
        <p:spPr bwMode="auto">
          <a:xfrm>
            <a:off x="8394846" y="3425501"/>
            <a:ext cx="3703711" cy="1324453"/>
          </a:xfrm>
          <a:prstGeom prst="roundRect">
            <a:avLst>
              <a:gd name="adj" fmla="val 0"/>
            </a:avLst>
          </a:prstGeom>
          <a:solidFill>
            <a:schemeClr val="accent6">
              <a:lumMod val="50000"/>
            </a:schemeClr>
          </a:solidFill>
          <a:ln w="38100" cap="flat" cmpd="sng" algn="ctr">
            <a:noFill/>
            <a:prstDash val="solid"/>
            <a:miter lim="400000"/>
            <a:headEnd type="none" w="med" len="med"/>
            <a:tailEnd type="none" w="med" len="med"/>
          </a:ln>
          <a:effectLst/>
        </p:spPr>
        <p:txBody>
          <a:bodyPr vert="horz" wrap="square" lIns="19045" tIns="19045" rIns="19045" bIns="19045" numCol="2" rtlCol="0" anchor="t" anchorCtr="0" compatLnSpc="1">
            <a:prstTxWarp prst="textNoShape">
              <a:avLst/>
            </a:prstTxWarp>
            <a:noAutofit/>
          </a:bodyPr>
          <a:lstStyle/>
          <a:p>
            <a:r>
              <a:rPr lang="en-US" sz="1400" i="1">
                <a:solidFill>
                  <a:schemeClr val="bg1"/>
                </a:solidFill>
                <a:latin typeface="Calibri" panose="020F0502020204030204" pitchFamily="34" charset="0"/>
              </a:rPr>
              <a:t>Network Experience</a:t>
            </a:r>
          </a:p>
          <a:p>
            <a:r>
              <a:rPr lang="en-US" sz="1400" i="1">
                <a:solidFill>
                  <a:schemeClr val="bg1"/>
                </a:solidFill>
                <a:latin typeface="Calibri" panose="020F0502020204030204" pitchFamily="34" charset="0"/>
              </a:rPr>
              <a:t>Team Leaders</a:t>
            </a:r>
          </a:p>
          <a:p>
            <a:r>
              <a:rPr lang="en-US" sz="1400" b="1">
                <a:solidFill>
                  <a:schemeClr val="bg1"/>
                </a:solidFill>
                <a:latin typeface="Calibri" panose="020F0502020204030204" pitchFamily="34" charset="0"/>
              </a:rPr>
              <a:t>EVENCE NGOBENI</a:t>
            </a:r>
          </a:p>
          <a:p>
            <a:r>
              <a:rPr lang="en-US" sz="1400" b="1">
                <a:solidFill>
                  <a:schemeClr val="bg1"/>
                </a:solidFill>
                <a:latin typeface="Calibri" panose="020F0502020204030204" pitchFamily="34" charset="0"/>
              </a:rPr>
              <a:t>SOLOMON MAJORO</a:t>
            </a:r>
          </a:p>
          <a:p>
            <a:r>
              <a:rPr lang="en-US" sz="1400" b="1">
                <a:solidFill>
                  <a:schemeClr val="bg1"/>
                </a:solidFill>
                <a:latin typeface="Calibri" panose="020F0502020204030204" pitchFamily="34" charset="0"/>
              </a:rPr>
              <a:t>YAMKELA NTLANGULE</a:t>
            </a:r>
          </a:p>
          <a:p>
            <a:r>
              <a:rPr lang="en-US" sz="1400" b="1">
                <a:solidFill>
                  <a:schemeClr val="bg1"/>
                </a:solidFill>
                <a:latin typeface="Calibri" panose="020F0502020204030204" pitchFamily="34" charset="0"/>
              </a:rPr>
              <a:t>NONKULULEKO LUFELE </a:t>
            </a:r>
          </a:p>
          <a:p>
            <a:endParaRPr lang="en-US" sz="1400" i="1">
              <a:solidFill>
                <a:schemeClr val="bg1"/>
              </a:solidFill>
              <a:latin typeface="Calibri" panose="020F0502020204030204" pitchFamily="34" charset="0"/>
            </a:endParaRPr>
          </a:p>
          <a:p>
            <a:r>
              <a:rPr lang="en-US" sz="1400" i="1">
                <a:solidFill>
                  <a:schemeClr val="bg1"/>
                </a:solidFill>
                <a:latin typeface="Calibri" panose="020F0502020204030204" pitchFamily="34" charset="0"/>
              </a:rPr>
              <a:t>Contact Centre Administrator </a:t>
            </a:r>
          </a:p>
          <a:p>
            <a:r>
              <a:rPr lang="en-US" sz="1400" b="1">
                <a:solidFill>
                  <a:schemeClr val="bg1"/>
                </a:solidFill>
                <a:latin typeface="Calibri" panose="020F0502020204030204" pitchFamily="34" charset="0"/>
              </a:rPr>
              <a:t>THOKOZILE MLAMBO</a:t>
            </a:r>
          </a:p>
        </p:txBody>
      </p:sp>
      <p:sp>
        <p:nvSpPr>
          <p:cNvPr id="21" name="Скругленный прямоугольник 110">
            <a:extLst>
              <a:ext uri="{FF2B5EF4-FFF2-40B4-BE49-F238E27FC236}">
                <a16:creationId xmlns:a16="http://schemas.microsoft.com/office/drawing/2014/main" id="{DEEC334E-47B9-0C76-1AF6-8F3450E03AA3}"/>
              </a:ext>
            </a:extLst>
          </p:cNvPr>
          <p:cNvSpPr/>
          <p:nvPr/>
        </p:nvSpPr>
        <p:spPr bwMode="auto">
          <a:xfrm rot="10800000" flipV="1">
            <a:off x="88115" y="5088676"/>
            <a:ext cx="11989443" cy="1692248"/>
          </a:xfrm>
          <a:prstGeom prst="roundRect">
            <a:avLst>
              <a:gd name="adj" fmla="val 0"/>
            </a:avLst>
          </a:prstGeom>
          <a:solidFill>
            <a:schemeClr val="bg1">
              <a:alpha val="8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t" anchorCtr="0" compatLnSpc="1">
            <a:prstTxWarp prst="textNoShape">
              <a:avLst/>
            </a:prstTxWarp>
            <a:noAutofit/>
          </a:bodyPr>
          <a:lstStyle/>
          <a:p>
            <a:pPr defTabSz="412626" fontAlgn="base" hangingPunct="0">
              <a:spcBef>
                <a:spcPct val="0"/>
              </a:spcBef>
              <a:spcAft>
                <a:spcPct val="0"/>
              </a:spcAft>
            </a:pPr>
            <a:r>
              <a:rPr lang="en-US" sz="1000" b="1">
                <a:ea typeface="League Spartan" charset="0"/>
                <a:cs typeface="Poppins"/>
              </a:rPr>
              <a:t>SOLOMON KUMALO/MILDRED ZWANE/LEHLOHONOLO MODIBA/DUDU MAHLANGU/TSHEPO NKOSI/MOSIDI TSHAKOPE/THANDOLWETHU MBEDZI/ELIZABETH RAMAGAGA/LINDELANI LIEBA/DINEO MOTHOBEKHI/SIPHO KUMALO/NOMTHANDAZO TSHABALALA/GUGU RIKHOTSO/JAN LEKALAKALA/THEMBISILE MPANZA/SANDRA MAZIYA/NOMA GXASHEKA/THAPELO KWENANE/SIYASANGA MDAKA/GONTSE THIBEDI/CECIL SHONGWE/NOKUTHULA HADEBE/PORTIA SIMELANE/LETTY MATLALA/XIKOMBISO SHIVAMBU/MAKOSE MAHLAKO/TSELANE MAKHATHINI/MANTOA MPHUTI/AUMA MAINE/LUCINDA MOKOENA/DZUNANI COSSA/MBALI MAPHANGA/DUDUZILE KHOELI/CYNTHIA </a:t>
            </a:r>
            <a:r>
              <a:rPr lang="en-US" sz="1000" b="1">
                <a:cs typeface="Poppins"/>
              </a:rPr>
              <a:t>BALOYI/BONGANI MNGCINA/LESEGO MOGALE/PHINDILE MASEKO/MAKHOSAZANA NDLOVU/FIHLIWE MALAZA/GUGULETHU MTEMBU/THABISO MOKOENA/RELEBOHILE MOTAUNG/LERATO MOLOI/KGAOGELO NTAMO/NALEDI NTOKE/NTHABISENG MEJE/NICHOLAS PHOPHI/NKULULEKO GUMEDE/BONGIWE THOMO/KOKETSO MOKOBUA/ZODWA KHOZA/COLLEEN TSOTETSI/SIMANGELE ZWANE/NOSIPHO XABA/NTHATHISI PITSO/DINEO MOGOTSI/MAMY PHALANE/SAMUKELO NCUBE/TSHOLOFELO MAELE/TINA MWANDA/IVIWE MBAYO/PENELOPE LANGA/TUMELO MANA/LEBOGANG  NQANDA/LAMLILE XIMBA/LETLHOGONOLO MABETWA/SIZWE HLATSHWAYO/TUMISHANG RAFAPA/GODFREY MOTLOI/KWANELE KUNENE/ALICE MASHABA/ANDILE SITHOLE/NTHABISENG MAKGOATHA/PALESA MMUA/VERONICA MAJOLA/DINEO NQANYULA/ZANELE MOSEKI/ELIZABETH MAPHASA/ELELWANI MULAUDZI/MINENHLE MNGUNI/KEARABILWE SEEPAMORE/ /PHIKOLOMZI GELESE/OFENTSE MOREMI/BRENDA LEKONE/ANDILE MSIMANGO/BUSISWA KHANYIWE/SINOMTHA SOKOPO/THANDI MAVODZE/NONSINDISO NGOBESE/MOEKETSI SEGOBO/VUSI MNGUNI/YAMNKELA SOMTSEWU</a:t>
            </a:r>
          </a:p>
        </p:txBody>
      </p:sp>
      <p:sp>
        <p:nvSpPr>
          <p:cNvPr id="22" name="Snip Single Corner of Rectangle 42">
            <a:extLst>
              <a:ext uri="{FF2B5EF4-FFF2-40B4-BE49-F238E27FC236}">
                <a16:creationId xmlns:a16="http://schemas.microsoft.com/office/drawing/2014/main" id="{00531692-F887-90D2-7D70-002C3798463D}"/>
              </a:ext>
            </a:extLst>
          </p:cNvPr>
          <p:cNvSpPr/>
          <p:nvPr/>
        </p:nvSpPr>
        <p:spPr>
          <a:xfrm>
            <a:off x="10932528" y="-11258"/>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rPr>
              <a:t>115</a:t>
            </a:r>
          </a:p>
          <a:p>
            <a:pPr algn="r"/>
            <a:r>
              <a:rPr lang="en-US" sz="1200">
                <a:solidFill>
                  <a:schemeClr val="tx1"/>
                </a:solidFill>
              </a:rPr>
              <a:t>HARAMBEES</a:t>
            </a:r>
            <a:endParaRPr lang="en-US" sz="1200">
              <a:solidFill>
                <a:schemeClr val="tx1"/>
              </a:solidFill>
              <a:cs typeface="Calibri"/>
            </a:endParaRPr>
          </a:p>
        </p:txBody>
      </p:sp>
      <p:pic>
        <p:nvPicPr>
          <p:cNvPr id="23" name="Picture 22" descr="A person taking a selfie&#10;&#10;Description automatically generated">
            <a:extLst>
              <a:ext uri="{FF2B5EF4-FFF2-40B4-BE49-F238E27FC236}">
                <a16:creationId xmlns:a16="http://schemas.microsoft.com/office/drawing/2014/main" id="{38E2F3E0-907C-0208-427F-EB7F405B44A4}"/>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7276568" y="111802"/>
            <a:ext cx="1097280" cy="1097280"/>
          </a:xfrm>
          <a:prstGeom prst="ellipse">
            <a:avLst/>
          </a:prstGeom>
          <a:ln>
            <a:noFill/>
          </a:ln>
        </p:spPr>
      </p:pic>
      <p:sp>
        <p:nvSpPr>
          <p:cNvPr id="3" name="Rectangle 2">
            <a:extLst>
              <a:ext uri="{FF2B5EF4-FFF2-40B4-BE49-F238E27FC236}">
                <a16:creationId xmlns:a16="http://schemas.microsoft.com/office/drawing/2014/main" id="{A6359BD6-79E3-32CD-B534-2042F89B186A}"/>
              </a:ext>
            </a:extLst>
          </p:cNvPr>
          <p:cNvSpPr/>
          <p:nvPr/>
        </p:nvSpPr>
        <p:spPr>
          <a:xfrm>
            <a:off x="18117" y="4836842"/>
            <a:ext cx="2219517" cy="307777"/>
          </a:xfrm>
          <a:prstGeom prst="rect">
            <a:avLst/>
          </a:prstGeom>
        </p:spPr>
        <p:txBody>
          <a:bodyPr wrap="none">
            <a:spAutoFit/>
          </a:bodyPr>
          <a:lstStyle/>
          <a:p>
            <a:pPr algn="ctr" defTabSz="412626" fontAlgn="base" hangingPunct="0">
              <a:spcBef>
                <a:spcPct val="0"/>
              </a:spcBef>
              <a:spcAft>
                <a:spcPct val="0"/>
              </a:spcAft>
            </a:pPr>
            <a:r>
              <a:rPr lang="en-US" sz="1400" i="1">
                <a:latin typeface="Calibri" panose="020F0502020204030204" pitchFamily="34" charset="0"/>
                <a:cs typeface="Calibri" panose="020F0502020204030204" pitchFamily="34" charset="0"/>
                <a:sym typeface="Poppins" charset="0"/>
              </a:rPr>
              <a:t>Network Experience Guides</a:t>
            </a:r>
          </a:p>
        </p:txBody>
      </p:sp>
      <p:pic>
        <p:nvPicPr>
          <p:cNvPr id="13" name="Picture 12" descr="A picture containing person&#10;&#10;Description automatically generated">
            <a:extLst>
              <a:ext uri="{FF2B5EF4-FFF2-40B4-BE49-F238E27FC236}">
                <a16:creationId xmlns:a16="http://schemas.microsoft.com/office/drawing/2014/main" id="{E6B950A7-44ED-7480-C26E-35C6621431DF}"/>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79513" y="2464430"/>
            <a:ext cx="822960" cy="822960"/>
          </a:xfrm>
          <a:prstGeom prst="ellipse">
            <a:avLst/>
          </a:prstGeom>
          <a:ln>
            <a:noFill/>
          </a:ln>
        </p:spPr>
      </p:pic>
      <p:pic>
        <p:nvPicPr>
          <p:cNvPr id="26" name="Picture 25">
            <a:extLst>
              <a:ext uri="{FF2B5EF4-FFF2-40B4-BE49-F238E27FC236}">
                <a16:creationId xmlns:a16="http://schemas.microsoft.com/office/drawing/2014/main" id="{5A400BAA-22AC-FE30-1365-28A45E3A302E}"/>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rot="227955">
            <a:off x="9483399" y="2398590"/>
            <a:ext cx="822960" cy="822960"/>
          </a:xfrm>
          <a:prstGeom prst="ellipse">
            <a:avLst/>
          </a:prstGeom>
        </p:spPr>
      </p:pic>
      <p:pic>
        <p:nvPicPr>
          <p:cNvPr id="28" name="Picture 27" descr="A person smiling at the camera&#10;&#10;Description automatically generated with low confidence">
            <a:extLst>
              <a:ext uri="{FF2B5EF4-FFF2-40B4-BE49-F238E27FC236}">
                <a16:creationId xmlns:a16="http://schemas.microsoft.com/office/drawing/2014/main" id="{D0A23595-E7C3-99B0-A00E-DD329BB8CADF}"/>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6638095" y="2411577"/>
            <a:ext cx="822960" cy="822960"/>
          </a:xfrm>
          <a:prstGeom prst="ellipse">
            <a:avLst/>
          </a:prstGeom>
        </p:spPr>
      </p:pic>
      <p:pic>
        <p:nvPicPr>
          <p:cNvPr id="30" name="Picture 29" descr="A person smiling for the camera&#10;&#10;Description automatically generated with medium confidence">
            <a:extLst>
              <a:ext uri="{FF2B5EF4-FFF2-40B4-BE49-F238E27FC236}">
                <a16:creationId xmlns:a16="http://schemas.microsoft.com/office/drawing/2014/main" id="{4F15CCD2-2A12-84BA-F46E-4D43086CCEF4}"/>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3722882" y="1408488"/>
            <a:ext cx="822960" cy="822960"/>
          </a:xfrm>
          <a:prstGeom prst="ellipse">
            <a:avLst/>
          </a:prstGeom>
        </p:spPr>
      </p:pic>
      <p:pic>
        <p:nvPicPr>
          <p:cNvPr id="32" name="Picture 31" descr="A person smiling for the camera&#10;&#10;Description automatically generated with medium confidence">
            <a:extLst>
              <a:ext uri="{FF2B5EF4-FFF2-40B4-BE49-F238E27FC236}">
                <a16:creationId xmlns:a16="http://schemas.microsoft.com/office/drawing/2014/main" id="{C8011020-896E-2866-66DE-DFD12EC229F8}"/>
              </a:ext>
            </a:extLst>
          </p:cNvPr>
          <p:cNvPicPr>
            <a:picLocks noChangeAspect="1"/>
          </p:cNvPicPr>
          <p:nvPr/>
        </p:nvPicPr>
        <p:blipFill rotWithShape="1">
          <a:blip r:embed="rId8" cstate="screen">
            <a:grayscl/>
            <a:extLst>
              <a:ext uri="{28A0092B-C50C-407E-A947-70E740481C1C}">
                <a14:useLocalDpi xmlns:a14="http://schemas.microsoft.com/office/drawing/2010/main"/>
              </a:ext>
            </a:extLst>
          </a:blip>
          <a:srcRect/>
          <a:stretch/>
        </p:blipFill>
        <p:spPr>
          <a:xfrm>
            <a:off x="3712910" y="2400002"/>
            <a:ext cx="822960" cy="822960"/>
          </a:xfrm>
          <a:prstGeom prst="ellipse">
            <a:avLst/>
          </a:prstGeom>
        </p:spPr>
      </p:pic>
      <p:pic>
        <p:nvPicPr>
          <p:cNvPr id="34" name="Picture 33">
            <a:extLst>
              <a:ext uri="{FF2B5EF4-FFF2-40B4-BE49-F238E27FC236}">
                <a16:creationId xmlns:a16="http://schemas.microsoft.com/office/drawing/2014/main" id="{02DCA0C5-DDC5-663B-382B-28E3C9D58189}"/>
              </a:ext>
            </a:extLst>
          </p:cNvPr>
          <p:cNvPicPr>
            <a:picLocks noChangeAspect="1"/>
          </p:cNvPicPr>
          <p:nvPr/>
        </p:nvPicPr>
        <p:blipFill rotWithShape="1">
          <a:blip r:embed="rId9" cstate="screen">
            <a:grayscl/>
            <a:extLst>
              <a:ext uri="{28A0092B-C50C-407E-A947-70E740481C1C}">
                <a14:useLocalDpi xmlns:a14="http://schemas.microsoft.com/office/drawing/2010/main"/>
              </a:ext>
            </a:extLst>
          </a:blip>
          <a:srcRect/>
          <a:stretch/>
        </p:blipFill>
        <p:spPr>
          <a:xfrm>
            <a:off x="306139" y="1402096"/>
            <a:ext cx="822960" cy="822960"/>
          </a:xfrm>
          <a:prstGeom prst="ellipse">
            <a:avLst/>
          </a:prstGeom>
        </p:spPr>
      </p:pic>
      <p:sp>
        <p:nvSpPr>
          <p:cNvPr id="33" name="Скругленный прямоугольник 110">
            <a:extLst>
              <a:ext uri="{FF2B5EF4-FFF2-40B4-BE49-F238E27FC236}">
                <a16:creationId xmlns:a16="http://schemas.microsoft.com/office/drawing/2014/main" id="{23003369-2BBF-8200-0354-C6FEE5D74171}"/>
              </a:ext>
            </a:extLst>
          </p:cNvPr>
          <p:cNvSpPr/>
          <p:nvPr/>
        </p:nvSpPr>
        <p:spPr bwMode="auto">
          <a:xfrm>
            <a:off x="114441" y="3427704"/>
            <a:ext cx="4110318" cy="1324453"/>
          </a:xfrm>
          <a:prstGeom prst="roundRect">
            <a:avLst>
              <a:gd name="adj" fmla="val 0"/>
            </a:avLst>
          </a:prstGeom>
          <a:solidFill>
            <a:schemeClr val="accent6">
              <a:lumMod val="60000"/>
              <a:lumOff val="40000"/>
            </a:schemeClr>
          </a:solidFill>
          <a:ln w="12700" cap="flat" cmpd="sng" algn="ctr">
            <a:noFill/>
            <a:prstDash val="solid"/>
            <a:miter lim="400000"/>
            <a:headEnd type="none" w="med" len="med"/>
            <a:tailEnd type="none" w="med" len="med"/>
          </a:ln>
          <a:effectLst/>
        </p:spPr>
        <p:txBody>
          <a:bodyPr vert="horz" wrap="square" lIns="19045" tIns="19045" rIns="19045" bIns="19045" numCol="2" rtlCol="0" anchor="t" anchorCtr="0" compatLnSpc="1">
            <a:prstTxWarp prst="textNoShape">
              <a:avLst/>
            </a:prstTxWarp>
            <a:noAutofit/>
          </a:bodyPr>
          <a:lstStyle/>
          <a:p>
            <a:r>
              <a:rPr lang="en-US" sz="1400" i="1">
                <a:solidFill>
                  <a:srgbClr val="000000"/>
                </a:solidFill>
                <a:latin typeface="Calibri"/>
                <a:cs typeface="Calibri"/>
              </a:rPr>
              <a:t>Network Experience Team Leaders</a:t>
            </a:r>
          </a:p>
          <a:p>
            <a:r>
              <a:rPr lang="en-US" sz="1400" b="1">
                <a:solidFill>
                  <a:srgbClr val="000000"/>
                </a:solidFill>
                <a:latin typeface="Calibri"/>
                <a:cs typeface="Calibri"/>
              </a:rPr>
              <a:t>MANDLA NKOSI </a:t>
            </a:r>
            <a:endParaRPr lang="en-US" sz="1400" b="1">
              <a:solidFill>
                <a:srgbClr val="000000"/>
              </a:solidFill>
              <a:latin typeface="Calibri" panose="020F0502020204030204" pitchFamily="34" charset="0"/>
              <a:cs typeface="Calibri"/>
            </a:endParaRPr>
          </a:p>
          <a:p>
            <a:r>
              <a:rPr lang="en-US" sz="1400" b="1">
                <a:solidFill>
                  <a:srgbClr val="000000"/>
                </a:solidFill>
                <a:latin typeface="Calibri"/>
                <a:cs typeface="Calibri"/>
              </a:rPr>
              <a:t>COLLEN MSIMANGA </a:t>
            </a:r>
          </a:p>
          <a:p>
            <a:r>
              <a:rPr lang="en-US" sz="1400" i="1">
                <a:solidFill>
                  <a:srgbClr val="000000"/>
                </a:solidFill>
                <a:latin typeface="Calibri"/>
                <a:cs typeface="Calibri"/>
              </a:rPr>
              <a:t>Contact Centre Administrator </a:t>
            </a:r>
          </a:p>
          <a:p>
            <a:r>
              <a:rPr lang="en-US" sz="1400" b="1">
                <a:solidFill>
                  <a:srgbClr val="000000"/>
                </a:solidFill>
                <a:latin typeface="Calibri"/>
                <a:cs typeface="Calibri"/>
              </a:rPr>
              <a:t>BEVERLY MOKOENA</a:t>
            </a:r>
          </a:p>
        </p:txBody>
      </p:sp>
      <p:sp>
        <p:nvSpPr>
          <p:cNvPr id="37" name="Title 1">
            <a:extLst>
              <a:ext uri="{FF2B5EF4-FFF2-40B4-BE49-F238E27FC236}">
                <a16:creationId xmlns:a16="http://schemas.microsoft.com/office/drawing/2014/main" id="{F07D9758-5A8D-129C-CE6F-61F0B2170B64}"/>
              </a:ext>
            </a:extLst>
          </p:cNvPr>
          <p:cNvSpPr txBox="1">
            <a:spLocks/>
          </p:cNvSpPr>
          <p:nvPr/>
        </p:nvSpPr>
        <p:spPr>
          <a:xfrm>
            <a:off x="1153279" y="268396"/>
            <a:ext cx="8123127" cy="729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nSpc>
                <a:spcPct val="100000"/>
              </a:lnSpc>
            </a:pPr>
            <a:r>
              <a:rPr lang="en-US">
                <a:ea typeface="Lato Light" panose="020F0502020204030203" pitchFamily="34" charset="0"/>
                <a:cs typeface="Mukta ExtraLight" panose="020B0000000000000000" pitchFamily="34" charset="77"/>
              </a:rPr>
              <a:t>NETWORK EXPERIENCE</a:t>
            </a:r>
          </a:p>
        </p:txBody>
      </p:sp>
      <p:sp>
        <p:nvSpPr>
          <p:cNvPr id="50" name="Rectangle 49">
            <a:extLst>
              <a:ext uri="{FF2B5EF4-FFF2-40B4-BE49-F238E27FC236}">
                <a16:creationId xmlns:a16="http://schemas.microsoft.com/office/drawing/2014/main" id="{61ECEE21-45DA-0EB1-77E7-17ED34906641}"/>
              </a:ext>
            </a:extLst>
          </p:cNvPr>
          <p:cNvSpPr/>
          <p:nvPr/>
        </p:nvSpPr>
        <p:spPr>
          <a:xfrm>
            <a:off x="9358775" y="3214914"/>
            <a:ext cx="312057" cy="22497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719FD08-6437-7A28-071D-8ABE4AC7CBEC}"/>
              </a:ext>
            </a:extLst>
          </p:cNvPr>
          <p:cNvSpPr/>
          <p:nvPr/>
        </p:nvSpPr>
        <p:spPr>
          <a:xfrm>
            <a:off x="6509658" y="3207657"/>
            <a:ext cx="268830" cy="4101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673B251-D20E-5AB4-1006-90E15E1D545C}"/>
              </a:ext>
            </a:extLst>
          </p:cNvPr>
          <p:cNvSpPr/>
          <p:nvPr/>
        </p:nvSpPr>
        <p:spPr>
          <a:xfrm>
            <a:off x="3497943" y="3142786"/>
            <a:ext cx="312057" cy="31161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Скругленный прямоугольник 110">
            <a:extLst>
              <a:ext uri="{FF2B5EF4-FFF2-40B4-BE49-F238E27FC236}">
                <a16:creationId xmlns:a16="http://schemas.microsoft.com/office/drawing/2014/main" id="{84504CF3-F49B-DAB8-58ED-F0F1457A2183}"/>
              </a:ext>
            </a:extLst>
          </p:cNvPr>
          <p:cNvSpPr/>
          <p:nvPr/>
        </p:nvSpPr>
        <p:spPr bwMode="auto">
          <a:xfrm>
            <a:off x="4339201" y="3425502"/>
            <a:ext cx="3938334" cy="1324453"/>
          </a:xfrm>
          <a:prstGeom prst="roundRect">
            <a:avLst>
              <a:gd name="adj" fmla="val 0"/>
            </a:avLst>
          </a:prstGeom>
          <a:solidFill>
            <a:schemeClr val="accent6">
              <a:lumMod val="75000"/>
            </a:schemeClr>
          </a:solidFill>
          <a:ln w="12700" cap="flat" cmpd="sng" algn="ctr">
            <a:noFill/>
            <a:prstDash val="solid"/>
            <a:miter lim="400000"/>
            <a:headEnd type="none" w="med" len="med"/>
            <a:tailEnd type="none" w="med" len="med"/>
          </a:ln>
          <a:effectLst/>
        </p:spPr>
        <p:txBody>
          <a:bodyPr vert="horz" wrap="square" lIns="19045" tIns="19045" rIns="19045" bIns="19045" numCol="2" rtlCol="0" anchor="t" anchorCtr="0" compatLnSpc="1">
            <a:prstTxWarp prst="textNoShape">
              <a:avLst/>
            </a:prstTxWarp>
            <a:noAutofit/>
          </a:bodyPr>
          <a:lstStyle/>
          <a:p>
            <a:r>
              <a:rPr lang="en-US" sz="1400" i="1">
                <a:solidFill>
                  <a:schemeClr val="bg1"/>
                </a:solidFill>
                <a:latin typeface="Calibri"/>
                <a:cs typeface="Calibri"/>
              </a:rPr>
              <a:t>Network Experience Team Leaders</a:t>
            </a:r>
          </a:p>
          <a:p>
            <a:r>
              <a:rPr lang="en-US" sz="1400" b="1">
                <a:solidFill>
                  <a:schemeClr val="bg1"/>
                </a:solidFill>
                <a:latin typeface="Calibri"/>
                <a:cs typeface="Calibri"/>
              </a:rPr>
              <a:t>IKE MOGANE </a:t>
            </a:r>
            <a:endParaRPr lang="en-US" sz="1400" b="1">
              <a:solidFill>
                <a:schemeClr val="bg1"/>
              </a:solidFill>
              <a:latin typeface="Calibri" panose="020F0502020204030204" pitchFamily="34" charset="0"/>
              <a:cs typeface="Calibri"/>
            </a:endParaRPr>
          </a:p>
          <a:p>
            <a:r>
              <a:rPr lang="en-US" sz="1400" b="1">
                <a:solidFill>
                  <a:schemeClr val="bg1"/>
                </a:solidFill>
                <a:latin typeface="Calibri"/>
                <a:cs typeface="Calibri"/>
              </a:rPr>
              <a:t>SHOWAN LEWIS</a:t>
            </a:r>
          </a:p>
          <a:p>
            <a:r>
              <a:rPr lang="en-US" sz="1400" b="1">
                <a:solidFill>
                  <a:schemeClr val="bg1"/>
                </a:solidFill>
                <a:latin typeface="Calibri"/>
                <a:cs typeface="Calibri"/>
              </a:rPr>
              <a:t>KEGO BOIKANYO</a:t>
            </a:r>
          </a:p>
          <a:p>
            <a:r>
              <a:rPr lang="en-US" sz="1400" b="1">
                <a:solidFill>
                  <a:schemeClr val="bg1"/>
                </a:solidFill>
                <a:latin typeface="Calibri"/>
                <a:cs typeface="Calibri"/>
              </a:rPr>
              <a:t>BANELE MTHETHWA</a:t>
            </a:r>
          </a:p>
          <a:p>
            <a:r>
              <a:rPr lang="en-US" sz="1400" b="1">
                <a:solidFill>
                  <a:schemeClr val="bg1"/>
                </a:solidFill>
                <a:latin typeface="Calibri"/>
                <a:cs typeface="Calibri"/>
              </a:rPr>
              <a:t>SINOVUYO GONIWE</a:t>
            </a:r>
          </a:p>
          <a:p>
            <a:endParaRPr lang="en-US" sz="1400" i="1">
              <a:solidFill>
                <a:schemeClr val="bg1"/>
              </a:solidFill>
              <a:latin typeface="Calibri" panose="020F0502020204030204" pitchFamily="34" charset="0"/>
            </a:endParaRPr>
          </a:p>
          <a:p>
            <a:r>
              <a:rPr lang="en-US" sz="1400" i="1">
                <a:solidFill>
                  <a:schemeClr val="bg1"/>
                </a:solidFill>
                <a:latin typeface="Calibri"/>
                <a:cs typeface="Calibri"/>
              </a:rPr>
              <a:t>Contact Centre Administrator</a:t>
            </a:r>
          </a:p>
          <a:p>
            <a:r>
              <a:rPr lang="en-US" sz="1400" b="1">
                <a:solidFill>
                  <a:schemeClr val="bg1"/>
                </a:solidFill>
                <a:latin typeface="Calibri"/>
                <a:cs typeface="Calibri"/>
              </a:rPr>
              <a:t>BOITUMELO SEKGOTHE</a:t>
            </a:r>
            <a:endParaRPr lang="en-US">
              <a:solidFill>
                <a:schemeClr val="bg1"/>
              </a:solidFill>
            </a:endParaRPr>
          </a:p>
        </p:txBody>
      </p:sp>
    </p:spTree>
    <p:extLst>
      <p:ext uri="{BB962C8B-B14F-4D97-AF65-F5344CB8AC3E}">
        <p14:creationId xmlns:p14="http://schemas.microsoft.com/office/powerpoint/2010/main" val="323431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Скругленный прямоугольник 98">
            <a:extLst>
              <a:ext uri="{FF2B5EF4-FFF2-40B4-BE49-F238E27FC236}">
                <a16:creationId xmlns:a16="http://schemas.microsoft.com/office/drawing/2014/main" id="{FE6AC0D8-5155-DC4E-9B82-6C61D603D4B8}"/>
              </a:ext>
            </a:extLst>
          </p:cNvPr>
          <p:cNvSpPr/>
          <p:nvPr/>
        </p:nvSpPr>
        <p:spPr bwMode="auto">
          <a:xfrm>
            <a:off x="1337480" y="3257627"/>
            <a:ext cx="10854519" cy="1490472"/>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32" name="Скругленный прямоугольник 105">
            <a:extLst>
              <a:ext uri="{FF2B5EF4-FFF2-40B4-BE49-F238E27FC236}">
                <a16:creationId xmlns:a16="http://schemas.microsoft.com/office/drawing/2014/main" id="{68C500FB-16FB-8F27-FC3F-3C37C6C3075C}"/>
              </a:ext>
            </a:extLst>
          </p:cNvPr>
          <p:cNvSpPr/>
          <p:nvPr/>
        </p:nvSpPr>
        <p:spPr bwMode="auto">
          <a:xfrm>
            <a:off x="9608819" y="3351335"/>
            <a:ext cx="2468880" cy="1304581"/>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ZA" sz="1400" b="1"/>
              <a:t>LUTHO MBONAMBI </a:t>
            </a:r>
          </a:p>
          <a:p>
            <a:pPr defTabSz="412626" fontAlgn="base" hangingPunct="0">
              <a:spcBef>
                <a:spcPct val="0"/>
              </a:spcBef>
              <a:spcAft>
                <a:spcPct val="0"/>
              </a:spcAft>
            </a:pPr>
            <a:r>
              <a:rPr lang="en-ZA" sz="1400" i="1"/>
              <a:t>LGT Fellow </a:t>
            </a:r>
            <a:endParaRPr lang="ru-RU" sz="800" i="1">
              <a:solidFill>
                <a:srgbClr val="74808C"/>
              </a:solidFill>
              <a:latin typeface="Poppins" charset="0"/>
              <a:ea typeface="Poppins" charset="0"/>
              <a:cs typeface="Poppins" charset="0"/>
              <a:sym typeface="Poppins" charset="0"/>
            </a:endParaRPr>
          </a:p>
        </p:txBody>
      </p:sp>
      <p:sp>
        <p:nvSpPr>
          <p:cNvPr id="20" name="Скругленный прямоугольник 98">
            <a:extLst>
              <a:ext uri="{FF2B5EF4-FFF2-40B4-BE49-F238E27FC236}">
                <a16:creationId xmlns:a16="http://schemas.microsoft.com/office/drawing/2014/main" id="{E328FF92-0290-194F-9344-294E9FD9D00C}"/>
              </a:ext>
            </a:extLst>
          </p:cNvPr>
          <p:cNvSpPr/>
          <p:nvPr/>
        </p:nvSpPr>
        <p:spPr bwMode="auto">
          <a:xfrm>
            <a:off x="1351128" y="4853046"/>
            <a:ext cx="10840872" cy="1490472"/>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95" name="Скругленный прямоугольник 98">
            <a:extLst>
              <a:ext uri="{FF2B5EF4-FFF2-40B4-BE49-F238E27FC236}">
                <a16:creationId xmlns:a16="http://schemas.microsoft.com/office/drawing/2014/main" id="{48C5C2B7-9875-3149-B65A-D575AD504B9A}"/>
              </a:ext>
            </a:extLst>
          </p:cNvPr>
          <p:cNvSpPr/>
          <p:nvPr/>
        </p:nvSpPr>
        <p:spPr bwMode="auto">
          <a:xfrm>
            <a:off x="1337480" y="1660826"/>
            <a:ext cx="10854519" cy="1490472"/>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61" name="Скругленный прямоугольник 105">
            <a:extLst>
              <a:ext uri="{FF2B5EF4-FFF2-40B4-BE49-F238E27FC236}">
                <a16:creationId xmlns:a16="http://schemas.microsoft.com/office/drawing/2014/main" id="{319EE787-7B75-304D-B0CC-118825E3EE2E}"/>
              </a:ext>
            </a:extLst>
          </p:cNvPr>
          <p:cNvSpPr/>
          <p:nvPr/>
        </p:nvSpPr>
        <p:spPr bwMode="auto">
          <a:xfrm>
            <a:off x="4476466" y="1727447"/>
            <a:ext cx="2468880" cy="1335024"/>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League Spartan" charset="0"/>
                <a:cs typeface="Calibri" panose="020F0502020204030204" pitchFamily="34" charset="0"/>
              </a:rPr>
              <a:t>KYLA SPARKS</a:t>
            </a:r>
            <a:r>
              <a:rPr lang="en-US" sz="1400" i="1">
                <a:latin typeface="Calibri" panose="020F0502020204030204" pitchFamily="34" charset="0"/>
                <a:ea typeface="League Spartan" charset="0"/>
                <a:cs typeface="Calibri" panose="020F0502020204030204" pitchFamily="34" charset="0"/>
              </a:rPr>
              <a:t> </a:t>
            </a:r>
          </a:p>
          <a:p>
            <a:pPr defTabSz="412626" fontAlgn="base" hangingPunct="0">
              <a:spcBef>
                <a:spcPct val="0"/>
              </a:spcBef>
              <a:spcAft>
                <a:spcPct val="0"/>
              </a:spcAft>
            </a:pPr>
            <a:r>
              <a:rPr lang="en-US" sz="1400" i="1">
                <a:latin typeface="Calibri" panose="020F0502020204030204" pitchFamily="34" charset="0"/>
                <a:ea typeface="League Spartan" charset="0"/>
                <a:cs typeface="Calibri" panose="020F0502020204030204" pitchFamily="34" charset="0"/>
              </a:rPr>
              <a:t>Research &amp; Evidence Specialist</a:t>
            </a:r>
          </a:p>
        </p:txBody>
      </p:sp>
      <p:sp>
        <p:nvSpPr>
          <p:cNvPr id="62" name="Скругленный прямоугольник 105">
            <a:extLst>
              <a:ext uri="{FF2B5EF4-FFF2-40B4-BE49-F238E27FC236}">
                <a16:creationId xmlns:a16="http://schemas.microsoft.com/office/drawing/2014/main" id="{4035756F-1605-F945-AE6C-792F99CD806D}"/>
              </a:ext>
            </a:extLst>
          </p:cNvPr>
          <p:cNvSpPr/>
          <p:nvPr/>
        </p:nvSpPr>
        <p:spPr bwMode="auto">
          <a:xfrm>
            <a:off x="7045088" y="1729465"/>
            <a:ext cx="2468880" cy="1335024"/>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League Spartan" charset="0"/>
                <a:cs typeface="Calibri" panose="020F0502020204030204" pitchFamily="34" charset="0"/>
              </a:rPr>
              <a:t>VICTORIA DUNCAN</a:t>
            </a:r>
          </a:p>
          <a:p>
            <a:pPr defTabSz="412626" fontAlgn="base" hangingPunct="0">
              <a:spcBef>
                <a:spcPct val="0"/>
              </a:spcBef>
              <a:spcAft>
                <a:spcPct val="0"/>
              </a:spcAft>
            </a:pPr>
            <a:r>
              <a:rPr lang="en-US" sz="1400" i="1">
                <a:latin typeface="Calibri" panose="020F0502020204030204" pitchFamily="34" charset="0"/>
                <a:ea typeface="League Spartan" charset="0"/>
                <a:cs typeface="Calibri" panose="020F0502020204030204" pitchFamily="34" charset="0"/>
              </a:rPr>
              <a:t>Research Manager </a:t>
            </a:r>
          </a:p>
        </p:txBody>
      </p:sp>
      <p:pic>
        <p:nvPicPr>
          <p:cNvPr id="54" name="Picture 53">
            <a:extLst>
              <a:ext uri="{FF2B5EF4-FFF2-40B4-BE49-F238E27FC236}">
                <a16:creationId xmlns:a16="http://schemas.microsoft.com/office/drawing/2014/main" id="{DE92E6F3-774F-A340-9569-EF1F6DEA9A89}"/>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1469356" y="1836882"/>
            <a:ext cx="1193254" cy="1193254"/>
          </a:xfrm>
          <a:prstGeom prst="ellipse">
            <a:avLst/>
          </a:prstGeom>
          <a:ln>
            <a:noFill/>
          </a:ln>
        </p:spPr>
      </p:pic>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165805" y="228090"/>
            <a:ext cx="2816702" cy="822480"/>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Poppins" charset="0"/>
                <a:cs typeface="Poppins" charset="0"/>
                <a:sym typeface="Poppins" charset="0"/>
              </a:rPr>
              <a:t>Chief Impact Officer</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SHARMI SURIANARAIN</a:t>
            </a:r>
          </a:p>
        </p:txBody>
      </p:sp>
      <p:sp>
        <p:nvSpPr>
          <p:cNvPr id="91" name="TextBox 90">
            <a:extLst>
              <a:ext uri="{FF2B5EF4-FFF2-40B4-BE49-F238E27FC236}">
                <a16:creationId xmlns:a16="http://schemas.microsoft.com/office/drawing/2014/main" id="{68AC3975-8E58-4A48-BB20-386D8A71E52F}"/>
              </a:ext>
            </a:extLst>
          </p:cNvPr>
          <p:cNvSpPr txBox="1"/>
          <p:nvPr/>
        </p:nvSpPr>
        <p:spPr>
          <a:xfrm>
            <a:off x="2314155" y="3494666"/>
            <a:ext cx="1908386" cy="954107"/>
          </a:xfrm>
          <a:prstGeom prst="rect">
            <a:avLst/>
          </a:prstGeom>
          <a:noFill/>
        </p:spPr>
        <p:txBody>
          <a:bodyPr wrap="square" rtlCol="0" anchor="b" anchorCtr="0">
            <a:spAutoFit/>
          </a:bodyPr>
          <a:lstStyle/>
          <a:p>
            <a:pPr algn="r"/>
            <a:r>
              <a:rPr lang="en-ZA" sz="1400" b="1">
                <a:latin typeface="Calibri" panose="020F0502020204030204" pitchFamily="34" charset="0"/>
                <a:ea typeface="Poppins" charset="0"/>
                <a:cs typeface="Calibri" panose="020F0502020204030204" pitchFamily="34" charset="0"/>
                <a:sym typeface="Poppins" charset="0"/>
              </a:rPr>
              <a:t>CHIPO HAMUKOMA</a:t>
            </a:r>
          </a:p>
          <a:p>
            <a:pPr algn="r"/>
            <a:r>
              <a:rPr lang="en-ZA" sz="1400" i="1">
                <a:latin typeface="Calibri" panose="020F0502020204030204" pitchFamily="34" charset="0"/>
                <a:ea typeface="Poppins" charset="0"/>
                <a:cs typeface="Calibri" panose="020F0502020204030204" pitchFamily="34" charset="0"/>
                <a:sym typeface="Poppins" charset="0"/>
              </a:rPr>
              <a:t>Head: Funder Relationships</a:t>
            </a:r>
          </a:p>
          <a:p>
            <a:pPr algn="r"/>
            <a:r>
              <a:rPr lang="en-ZA" sz="1400" i="1">
                <a:latin typeface="Calibri" panose="020F0502020204030204" pitchFamily="34" charset="0"/>
                <a:ea typeface="Poppins" charset="0"/>
                <a:cs typeface="Calibri" panose="020F0502020204030204" pitchFamily="34" charset="0"/>
                <a:sym typeface="Poppins" charset="0"/>
              </a:rPr>
              <a:t> &amp; Special Projects</a:t>
            </a:r>
            <a:endParaRPr lang="ru-RU" sz="1400" i="1">
              <a:latin typeface="Calibri" panose="020F0502020204030204" pitchFamily="34" charset="0"/>
              <a:ea typeface="Poppins" charset="0"/>
              <a:cs typeface="Calibri" panose="020F0502020204030204" pitchFamily="34" charset="0"/>
              <a:sym typeface="Poppins" charset="0"/>
            </a:endParaRPr>
          </a:p>
        </p:txBody>
      </p:sp>
      <p:sp>
        <p:nvSpPr>
          <p:cNvPr id="94" name="TextBox 93">
            <a:extLst>
              <a:ext uri="{FF2B5EF4-FFF2-40B4-BE49-F238E27FC236}">
                <a16:creationId xmlns:a16="http://schemas.microsoft.com/office/drawing/2014/main" id="{9CA0B642-673A-044F-84CD-00A280C25907}"/>
              </a:ext>
            </a:extLst>
          </p:cNvPr>
          <p:cNvSpPr txBox="1"/>
          <p:nvPr/>
        </p:nvSpPr>
        <p:spPr>
          <a:xfrm>
            <a:off x="2399986" y="2151483"/>
            <a:ext cx="1914491" cy="738664"/>
          </a:xfrm>
          <a:prstGeom prst="rect">
            <a:avLst/>
          </a:prstGeom>
          <a:noFill/>
        </p:spPr>
        <p:txBody>
          <a:bodyPr wrap="square" rtlCol="0" anchor="b" anchorCtr="0">
            <a:spAutoFit/>
          </a:bodyPr>
          <a:lstStyle/>
          <a:p>
            <a:pPr algn="r"/>
            <a:r>
              <a:rPr lang="en-US" sz="1400" b="1">
                <a:latin typeface="Calibri" panose="020F0502020204030204" pitchFamily="34" charset="0"/>
                <a:ea typeface="League Spartan" charset="0"/>
                <a:cs typeface="Calibri" panose="020F0502020204030204" pitchFamily="34" charset="0"/>
              </a:rPr>
              <a:t>ROB URQUHART</a:t>
            </a:r>
          </a:p>
          <a:p>
            <a:pPr algn="r"/>
            <a:r>
              <a:rPr lang="en-US" sz="1400" i="1">
                <a:latin typeface="Calibri" panose="020F0502020204030204" pitchFamily="34" charset="0"/>
                <a:ea typeface="League Spartan" charset="0"/>
                <a:cs typeface="Calibri" panose="020F0502020204030204" pitchFamily="34" charset="0"/>
              </a:rPr>
              <a:t>Head: Research &amp; Evidence</a:t>
            </a:r>
          </a:p>
        </p:txBody>
      </p:sp>
      <p:sp>
        <p:nvSpPr>
          <p:cNvPr id="70" name="Скругленный прямоугольник 105">
            <a:extLst>
              <a:ext uri="{FF2B5EF4-FFF2-40B4-BE49-F238E27FC236}">
                <a16:creationId xmlns:a16="http://schemas.microsoft.com/office/drawing/2014/main" id="{4B6C74AC-027F-4682-9AFD-0CFAFF4A7A50}"/>
              </a:ext>
            </a:extLst>
          </p:cNvPr>
          <p:cNvSpPr/>
          <p:nvPr/>
        </p:nvSpPr>
        <p:spPr bwMode="auto">
          <a:xfrm>
            <a:off x="7045088" y="3351335"/>
            <a:ext cx="2468880" cy="1333023"/>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Poppins" charset="0"/>
                <a:cs typeface="Calibri" panose="020F0502020204030204" pitchFamily="34" charset="0"/>
              </a:rPr>
              <a:t>XOLILE SEPURU</a:t>
            </a:r>
          </a:p>
          <a:p>
            <a:pPr defTabSz="412626" fontAlgn="base" hangingPunct="0">
              <a:spcBef>
                <a:spcPct val="0"/>
              </a:spcBef>
              <a:spcAft>
                <a:spcPct val="0"/>
              </a:spcAft>
            </a:pPr>
            <a:r>
              <a:rPr lang="en-US" sz="1400" i="1">
                <a:latin typeface="Calibri" panose="020F0502020204030204" pitchFamily="34" charset="0"/>
                <a:ea typeface="Poppins" charset="0"/>
                <a:cs typeface="Calibri" panose="020F0502020204030204" pitchFamily="34" charset="0"/>
              </a:rPr>
              <a:t>Project Manager</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33632" y="439862"/>
            <a:ext cx="6016196" cy="490190"/>
          </a:xfrm>
        </p:spPr>
        <p:txBody>
          <a:bodyPr anchor="ctr"/>
          <a:lstStyle/>
          <a:p>
            <a:pPr>
              <a:lnSpc>
                <a:spcPct val="100000"/>
              </a:lnSpc>
            </a:pPr>
            <a:r>
              <a:rPr lang="en-US" sz="3000"/>
              <a:t>IMPACT &amp; INTELLIGENCE</a:t>
            </a:r>
            <a:endParaRPr lang="en-US" sz="3000">
              <a:ea typeface="Lato Light" panose="020F0502020204030203" pitchFamily="34" charset="0"/>
              <a:cs typeface="Mukta ExtraLight" panose="020B0000000000000000" pitchFamily="34" charset="77"/>
            </a:endParaRP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867292" y="-11258"/>
            <a:ext cx="1165380"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9</a:t>
            </a:r>
          </a:p>
          <a:p>
            <a:pPr algn="ctr"/>
            <a:r>
              <a:rPr lang="en-US" sz="1200">
                <a:solidFill>
                  <a:schemeClr val="tx1"/>
                </a:solidFill>
              </a:rPr>
              <a:t>HARAMBEES*</a:t>
            </a:r>
            <a:endParaRPr lang="en-US" sz="1200">
              <a:solidFill>
                <a:schemeClr val="tx1"/>
              </a:solidFill>
              <a:cs typeface="Calibri"/>
            </a:endParaRPr>
          </a:p>
        </p:txBody>
      </p:sp>
      <p:pic>
        <p:nvPicPr>
          <p:cNvPr id="47" name="Picture 46">
            <a:extLst>
              <a:ext uri="{FF2B5EF4-FFF2-40B4-BE49-F238E27FC236}">
                <a16:creationId xmlns:a16="http://schemas.microsoft.com/office/drawing/2014/main" id="{E11D110F-EB4E-9E4E-9E7D-A26690B3E0FF}"/>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7275188" y="97512"/>
            <a:ext cx="1076826" cy="1097280"/>
          </a:xfrm>
          <a:prstGeom prst="ellipse">
            <a:avLst/>
          </a:prstGeom>
          <a:ln w="12700">
            <a:noFill/>
          </a:ln>
          <a:effectLst>
            <a:outerShdw blurRad="50800" dist="38100" dir="2700000" algn="tl" rotWithShape="0">
              <a:prstClr val="black">
                <a:alpha val="40000"/>
              </a:prstClr>
            </a:outerShdw>
          </a:effectLst>
        </p:spPr>
      </p:pic>
      <p:sp>
        <p:nvSpPr>
          <p:cNvPr id="18" name="Rectangle 17">
            <a:extLst>
              <a:ext uri="{FF2B5EF4-FFF2-40B4-BE49-F238E27FC236}">
                <a16:creationId xmlns:a16="http://schemas.microsoft.com/office/drawing/2014/main" id="{4AED3F91-953E-9344-ABE2-7D11C75C3D61}"/>
              </a:ext>
            </a:extLst>
          </p:cNvPr>
          <p:cNvSpPr/>
          <p:nvPr/>
        </p:nvSpPr>
        <p:spPr>
          <a:xfrm>
            <a:off x="7637584" y="6506045"/>
            <a:ext cx="4554416" cy="474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1200">
                <a:solidFill>
                  <a:schemeClr val="tx1">
                    <a:lumMod val="65000"/>
                    <a:lumOff val="35000"/>
                  </a:schemeClr>
                </a:solidFill>
              </a:rPr>
              <a:t>*Team totals do not include Service Level Agreement staff members.</a:t>
            </a:r>
            <a:endParaRPr lang="en-US" sz="1200">
              <a:solidFill>
                <a:schemeClr val="tx1">
                  <a:lumMod val="65000"/>
                  <a:lumOff val="35000"/>
                </a:schemeClr>
              </a:solidFill>
            </a:endParaRPr>
          </a:p>
        </p:txBody>
      </p:sp>
      <p:sp>
        <p:nvSpPr>
          <p:cNvPr id="19" name="Скругленный прямоугольник 105">
            <a:extLst>
              <a:ext uri="{FF2B5EF4-FFF2-40B4-BE49-F238E27FC236}">
                <a16:creationId xmlns:a16="http://schemas.microsoft.com/office/drawing/2014/main" id="{9B9D6641-2D8B-8046-88DA-B2E848ABABC8}"/>
              </a:ext>
            </a:extLst>
          </p:cNvPr>
          <p:cNvSpPr/>
          <p:nvPr/>
        </p:nvSpPr>
        <p:spPr bwMode="auto">
          <a:xfrm>
            <a:off x="2439314" y="5079190"/>
            <a:ext cx="1835833" cy="860055"/>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r"/>
            <a:r>
              <a:rPr lang="en-US" sz="1400" b="1">
                <a:latin typeface="Calibri" panose="020F0502020204030204" pitchFamily="34" charset="0"/>
                <a:ea typeface="League Spartan" charset="0"/>
                <a:cs typeface="Calibri" panose="020F0502020204030204" pitchFamily="34" charset="0"/>
              </a:rPr>
              <a:t>FUAAD COOVADIA</a:t>
            </a:r>
          </a:p>
          <a:p>
            <a:pPr algn="r"/>
            <a:r>
              <a:rPr lang="en-US" sz="1400" i="1">
                <a:latin typeface="Calibri" panose="020F0502020204030204" pitchFamily="34" charset="0"/>
                <a:ea typeface="League Spartan" charset="0"/>
                <a:cs typeface="Calibri" panose="020F0502020204030204" pitchFamily="34" charset="0"/>
              </a:rPr>
              <a:t>Head: Data Science &amp; Pathway intelligence</a:t>
            </a:r>
          </a:p>
        </p:txBody>
      </p:sp>
      <p:sp>
        <p:nvSpPr>
          <p:cNvPr id="24" name="Скругленный прямоугольник 105">
            <a:extLst>
              <a:ext uri="{FF2B5EF4-FFF2-40B4-BE49-F238E27FC236}">
                <a16:creationId xmlns:a16="http://schemas.microsoft.com/office/drawing/2014/main" id="{74DCF9F9-B47A-9158-9341-5D4EFB8CB6BF}"/>
              </a:ext>
            </a:extLst>
          </p:cNvPr>
          <p:cNvSpPr/>
          <p:nvPr/>
        </p:nvSpPr>
        <p:spPr bwMode="auto">
          <a:xfrm>
            <a:off x="4476466" y="4933844"/>
            <a:ext cx="3510066" cy="1328465"/>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Poppins" charset="0"/>
                <a:cs typeface="Calibri" panose="020F0502020204030204" pitchFamily="34" charset="0"/>
              </a:rPr>
              <a:t>VIOLET EKANDJO</a:t>
            </a:r>
          </a:p>
          <a:p>
            <a:pPr defTabSz="412626" fontAlgn="base" hangingPunct="0">
              <a:spcBef>
                <a:spcPct val="0"/>
              </a:spcBef>
              <a:spcAft>
                <a:spcPct val="0"/>
              </a:spcAft>
            </a:pPr>
            <a:r>
              <a:rPr lang="en-US" sz="1400" i="1">
                <a:latin typeface="Calibri" panose="020F0502020204030204" pitchFamily="34" charset="0"/>
                <a:ea typeface="Poppins" charset="0"/>
                <a:cs typeface="Calibri" panose="020F0502020204030204" pitchFamily="34" charset="0"/>
              </a:rPr>
              <a:t>Data Scientist</a:t>
            </a:r>
          </a:p>
        </p:txBody>
      </p:sp>
      <p:pic>
        <p:nvPicPr>
          <p:cNvPr id="25" name="Picture 24" descr="A person smiling for the picture&#10;&#10;Description automatically generated with low confidence">
            <a:extLst>
              <a:ext uri="{FF2B5EF4-FFF2-40B4-BE49-F238E27FC236}">
                <a16:creationId xmlns:a16="http://schemas.microsoft.com/office/drawing/2014/main" id="{B67DD0DD-D5FF-0753-5358-03443D1FABAF}"/>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1469356" y="4998052"/>
            <a:ext cx="1193254" cy="1193254"/>
          </a:xfrm>
          <a:prstGeom prst="ellipse">
            <a:avLst/>
          </a:prstGeom>
          <a:ln w="63500" cap="rnd">
            <a:noFill/>
          </a:ln>
          <a:effectLst>
            <a:outerShdw blurRad="381000" dist="292100" dir="5400000" sx="-80000" sy="-18000" rotWithShape="0">
              <a:srgbClr val="000000">
                <a:alpha val="22000"/>
              </a:srgbClr>
            </a:outerShdw>
          </a:effectLst>
        </p:spPr>
      </p:pic>
      <p:pic>
        <p:nvPicPr>
          <p:cNvPr id="26" name="Picture 25" descr="A person smiling for the camera&#10;&#10;Description automatically generated with medium confidence">
            <a:extLst>
              <a:ext uri="{FF2B5EF4-FFF2-40B4-BE49-F238E27FC236}">
                <a16:creationId xmlns:a16="http://schemas.microsoft.com/office/drawing/2014/main" id="{9982D4EB-7F33-02B6-A528-CA9F959805B0}"/>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5768648" y="1836882"/>
            <a:ext cx="914400" cy="914400"/>
          </a:xfrm>
          <a:prstGeom prst="ellipse">
            <a:avLst/>
          </a:prstGeom>
          <a:ln>
            <a:noFill/>
          </a:ln>
        </p:spPr>
      </p:pic>
      <p:pic>
        <p:nvPicPr>
          <p:cNvPr id="27" name="Picture 26" descr="A person smiling at the camera&#10;&#10;Description automatically generated with medium confidence">
            <a:extLst>
              <a:ext uri="{FF2B5EF4-FFF2-40B4-BE49-F238E27FC236}">
                <a16:creationId xmlns:a16="http://schemas.microsoft.com/office/drawing/2014/main" id="{BAA852D2-E03F-E083-D468-0792681D620A}"/>
              </a:ext>
            </a:extLst>
          </p:cNvPr>
          <p:cNvPicPr>
            <a:picLocks noChangeAspect="1"/>
          </p:cNvPicPr>
          <p:nvPr/>
        </p:nvPicPr>
        <p:blipFill rotWithShape="1">
          <a:blip r:embed="rId8" cstate="screen">
            <a:grayscl/>
            <a:extLst>
              <a:ext uri="{28A0092B-C50C-407E-A947-70E740481C1C}">
                <a14:useLocalDpi xmlns:a14="http://schemas.microsoft.com/office/drawing/2010/main"/>
              </a:ext>
            </a:extLst>
          </a:blip>
          <a:srcRect/>
          <a:stretch/>
        </p:blipFill>
        <p:spPr>
          <a:xfrm>
            <a:off x="8580119" y="3414376"/>
            <a:ext cx="914400" cy="914400"/>
          </a:xfrm>
          <a:prstGeom prst="ellipse">
            <a:avLst/>
          </a:prstGeom>
          <a:ln>
            <a:noFill/>
          </a:ln>
        </p:spPr>
      </p:pic>
      <p:pic>
        <p:nvPicPr>
          <p:cNvPr id="28" name="Picture 2" descr="Profile photo of Nchimunya Chipo Hamukoma">
            <a:extLst>
              <a:ext uri="{FF2B5EF4-FFF2-40B4-BE49-F238E27FC236}">
                <a16:creationId xmlns:a16="http://schemas.microsoft.com/office/drawing/2014/main" id="{2CC83C83-D568-6E0F-EE76-0A5C84653C90}"/>
              </a:ext>
            </a:extLst>
          </p:cNvPr>
          <p:cNvPicPr>
            <a:picLocks noChangeAspect="1" noChangeArrowheads="1"/>
          </p:cNvPicPr>
          <p:nvPr/>
        </p:nvPicPr>
        <p:blipFill rotWithShape="1">
          <a:blip r:embed="rId9" cstate="screen">
            <a:grayscl/>
            <a:extLst>
              <a:ext uri="{28A0092B-C50C-407E-A947-70E740481C1C}">
                <a14:useLocalDpi xmlns:a14="http://schemas.microsoft.com/office/drawing/2010/main"/>
              </a:ext>
            </a:extLst>
          </a:blip>
          <a:srcRect/>
          <a:stretch/>
        </p:blipFill>
        <p:spPr bwMode="auto">
          <a:xfrm>
            <a:off x="1465287" y="3454172"/>
            <a:ext cx="1201393" cy="1201393"/>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2" name="Скругленный прямоугольник 105">
            <a:extLst>
              <a:ext uri="{FF2B5EF4-FFF2-40B4-BE49-F238E27FC236}">
                <a16:creationId xmlns:a16="http://schemas.microsoft.com/office/drawing/2014/main" id="{BDCB7EBD-681E-599D-E55E-C710D8727372}"/>
              </a:ext>
            </a:extLst>
          </p:cNvPr>
          <p:cNvSpPr/>
          <p:nvPr/>
        </p:nvSpPr>
        <p:spPr bwMode="auto">
          <a:xfrm>
            <a:off x="8103220" y="4939147"/>
            <a:ext cx="3974480" cy="1311064"/>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a:ea typeface="Poppins" charset="0"/>
                <a:cs typeface="Calibri"/>
              </a:rPr>
              <a:t>ALEX BEYERS</a:t>
            </a:r>
          </a:p>
          <a:p>
            <a:pPr defTabSz="412626" fontAlgn="base" hangingPunct="0">
              <a:spcBef>
                <a:spcPct val="0"/>
              </a:spcBef>
              <a:spcAft>
                <a:spcPct val="0"/>
              </a:spcAft>
            </a:pPr>
            <a:r>
              <a:rPr lang="en-US" sz="1400" i="1">
                <a:latin typeface="Calibri"/>
                <a:ea typeface="Poppins" charset="0"/>
                <a:cs typeface="Calibri"/>
              </a:rPr>
              <a:t>BI Analyst</a:t>
            </a:r>
          </a:p>
        </p:txBody>
      </p:sp>
      <p:sp>
        <p:nvSpPr>
          <p:cNvPr id="3" name="Скругленный прямоугольник 105">
            <a:extLst>
              <a:ext uri="{FF2B5EF4-FFF2-40B4-BE49-F238E27FC236}">
                <a16:creationId xmlns:a16="http://schemas.microsoft.com/office/drawing/2014/main" id="{52A1AD2D-A05F-0926-94F1-B6D5045B8876}"/>
              </a:ext>
            </a:extLst>
          </p:cNvPr>
          <p:cNvSpPr/>
          <p:nvPr/>
        </p:nvSpPr>
        <p:spPr bwMode="auto">
          <a:xfrm>
            <a:off x="9608820" y="1729850"/>
            <a:ext cx="2468880" cy="1335024"/>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League Spartan" charset="0"/>
                <a:cs typeface="Calibri" panose="020F0502020204030204" pitchFamily="34" charset="0"/>
              </a:rPr>
              <a:t>VACANT</a:t>
            </a:r>
          </a:p>
          <a:p>
            <a:pPr defTabSz="412626" fontAlgn="base" hangingPunct="0">
              <a:spcBef>
                <a:spcPct val="0"/>
              </a:spcBef>
              <a:spcAft>
                <a:spcPct val="0"/>
              </a:spcAft>
            </a:pPr>
            <a:r>
              <a:rPr lang="en-ZA" sz="1400" i="1"/>
              <a:t>Incubation &amp; Market Intelligence Lead</a:t>
            </a:r>
            <a:endParaRPr lang="en-US" sz="1350" i="1">
              <a:latin typeface="Calibri" panose="020F0502020204030204" pitchFamily="34" charset="0"/>
              <a:ea typeface="League Spartan" charset="0"/>
              <a:cs typeface="Calibri" panose="020F0502020204030204" pitchFamily="34" charset="0"/>
            </a:endParaRPr>
          </a:p>
        </p:txBody>
      </p:sp>
      <p:sp>
        <p:nvSpPr>
          <p:cNvPr id="30" name="Скругленный прямоугольник 98">
            <a:extLst>
              <a:ext uri="{FF2B5EF4-FFF2-40B4-BE49-F238E27FC236}">
                <a16:creationId xmlns:a16="http://schemas.microsoft.com/office/drawing/2014/main" id="{494DD235-6E94-4A69-1436-C602661ACFE3}"/>
              </a:ext>
            </a:extLst>
          </p:cNvPr>
          <p:cNvSpPr/>
          <p:nvPr/>
        </p:nvSpPr>
        <p:spPr bwMode="auto">
          <a:xfrm>
            <a:off x="0" y="1665330"/>
            <a:ext cx="1234440" cy="1487353"/>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ZA" sz="1400" b="1" i="1"/>
              <a:t>Research &amp; Evidence</a:t>
            </a:r>
            <a:endParaRPr lang="ru-RU" sz="1100" b="1" i="1">
              <a:ea typeface="Poppins" charset="0"/>
              <a:cs typeface="Poppins" charset="0"/>
              <a:sym typeface="Poppins" charset="0"/>
            </a:endParaRPr>
          </a:p>
        </p:txBody>
      </p:sp>
      <p:sp>
        <p:nvSpPr>
          <p:cNvPr id="31" name="Скругленный прямоугольник 98">
            <a:extLst>
              <a:ext uri="{FF2B5EF4-FFF2-40B4-BE49-F238E27FC236}">
                <a16:creationId xmlns:a16="http://schemas.microsoft.com/office/drawing/2014/main" id="{EC8815A0-9885-497A-F170-2CB8470BDF37}"/>
              </a:ext>
            </a:extLst>
          </p:cNvPr>
          <p:cNvSpPr/>
          <p:nvPr/>
        </p:nvSpPr>
        <p:spPr bwMode="auto">
          <a:xfrm>
            <a:off x="0" y="4841487"/>
            <a:ext cx="1234440" cy="1490472"/>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Data Science &amp; Pathway Intelligence</a:t>
            </a:r>
          </a:p>
        </p:txBody>
      </p:sp>
      <p:sp>
        <p:nvSpPr>
          <p:cNvPr id="33" name="Скругленный прямоугольник 98">
            <a:extLst>
              <a:ext uri="{FF2B5EF4-FFF2-40B4-BE49-F238E27FC236}">
                <a16:creationId xmlns:a16="http://schemas.microsoft.com/office/drawing/2014/main" id="{42F7F04D-B383-0A4F-E56C-A1C80AE605F5}"/>
              </a:ext>
            </a:extLst>
          </p:cNvPr>
          <p:cNvSpPr/>
          <p:nvPr/>
        </p:nvSpPr>
        <p:spPr bwMode="auto">
          <a:xfrm>
            <a:off x="0" y="3253408"/>
            <a:ext cx="1234440" cy="1490472"/>
          </a:xfrm>
          <a:prstGeom prst="roundRect">
            <a:avLst>
              <a:gd name="adj" fmla="val 0"/>
            </a:avLst>
          </a:prstGeom>
          <a:solidFill>
            <a:srgbClr val="FE888B"/>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Funder Partnerships &amp; Strategic Projects</a:t>
            </a:r>
          </a:p>
        </p:txBody>
      </p:sp>
      <p:pic>
        <p:nvPicPr>
          <p:cNvPr id="6" name="Picture 5" descr="A person smiling for the camera&#10;&#10;Description automatically generated with medium confidence">
            <a:extLst>
              <a:ext uri="{FF2B5EF4-FFF2-40B4-BE49-F238E27FC236}">
                <a16:creationId xmlns:a16="http://schemas.microsoft.com/office/drawing/2014/main" id="{03967AAD-2B34-1AC1-81B9-4A70AA5C231C}"/>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8545816" y="1780127"/>
            <a:ext cx="914400" cy="914400"/>
          </a:xfrm>
          <a:prstGeom prst="ellipse">
            <a:avLst/>
          </a:prstGeom>
        </p:spPr>
      </p:pic>
      <p:pic>
        <p:nvPicPr>
          <p:cNvPr id="2050" name="Picture 2" descr="Alex Beyers">
            <a:extLst>
              <a:ext uri="{FF2B5EF4-FFF2-40B4-BE49-F238E27FC236}">
                <a16:creationId xmlns:a16="http://schemas.microsoft.com/office/drawing/2014/main" id="{9C57E12F-F656-08AB-0E13-0B41505CFD39}"/>
              </a:ext>
            </a:extLst>
          </p:cNvPr>
          <p:cNvPicPr>
            <a:picLocks noChangeAspect="1" noChangeArrowheads="1"/>
          </p:cNvPicPr>
          <p:nvPr/>
        </p:nvPicPr>
        <p:blipFill>
          <a:blip r:embed="rId12" cstate="screen">
            <a:graysc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0146327" y="5113287"/>
            <a:ext cx="914400"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F30196A1-867D-DAC1-24B9-48181B855F40}"/>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p:blipFill>
        <p:spPr bwMode="auto">
          <a:xfrm>
            <a:off x="6360788" y="5113287"/>
            <a:ext cx="914400" cy="914400"/>
          </a:xfrm>
          <a:prstGeom prst="ellipse">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C3D5A5-AA9D-05D8-97F8-BEB217FE41A3}"/>
              </a:ext>
            </a:extLst>
          </p:cNvPr>
          <p:cNvSpPr/>
          <p:nvPr/>
        </p:nvSpPr>
        <p:spPr>
          <a:xfrm>
            <a:off x="11113378" y="1732931"/>
            <a:ext cx="914400" cy="908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Скругленный прямоугольник 105">
            <a:extLst>
              <a:ext uri="{FF2B5EF4-FFF2-40B4-BE49-F238E27FC236}">
                <a16:creationId xmlns:a16="http://schemas.microsoft.com/office/drawing/2014/main" id="{0608F3A1-B4A3-6788-488A-8409958FB126}"/>
              </a:ext>
            </a:extLst>
          </p:cNvPr>
          <p:cNvSpPr/>
          <p:nvPr/>
        </p:nvSpPr>
        <p:spPr bwMode="auto">
          <a:xfrm>
            <a:off x="4463750" y="3371689"/>
            <a:ext cx="2481596" cy="1333023"/>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r>
              <a:rPr lang="en-US" sz="1400" b="1">
                <a:latin typeface="Calibri" panose="020F0502020204030204" pitchFamily="34" charset="0"/>
                <a:ea typeface="Poppins" charset="0"/>
                <a:cs typeface="Calibri" panose="020F0502020204030204" pitchFamily="34" charset="0"/>
              </a:rPr>
              <a:t>NHLANHLA NGULUBE</a:t>
            </a:r>
          </a:p>
          <a:p>
            <a:pPr defTabSz="412626" fontAlgn="base" hangingPunct="0">
              <a:spcBef>
                <a:spcPct val="0"/>
              </a:spcBef>
              <a:spcAft>
                <a:spcPct val="0"/>
              </a:spcAft>
            </a:pPr>
            <a:r>
              <a:rPr lang="en-US" sz="1400" i="1">
                <a:latin typeface="Calibri" panose="020F0502020204030204" pitchFamily="34" charset="0"/>
                <a:ea typeface="Poppins" charset="0"/>
                <a:cs typeface="Calibri" panose="020F0502020204030204" pitchFamily="34" charset="0"/>
              </a:rPr>
              <a:t>Data Analyst</a:t>
            </a:r>
          </a:p>
        </p:txBody>
      </p:sp>
      <p:pic>
        <p:nvPicPr>
          <p:cNvPr id="8" name="Picture 7" descr="A picture containing person, indoor, person, posing&#10;&#10;Description automatically generated">
            <a:extLst>
              <a:ext uri="{FF2B5EF4-FFF2-40B4-BE49-F238E27FC236}">
                <a16:creationId xmlns:a16="http://schemas.microsoft.com/office/drawing/2014/main" id="{C17E57DE-AB01-8664-85E0-D41F4D382882}"/>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l="-233"/>
          <a:stretch/>
        </p:blipFill>
        <p:spPr>
          <a:xfrm>
            <a:off x="5854890" y="3414376"/>
            <a:ext cx="914400" cy="914400"/>
          </a:xfrm>
          <a:prstGeom prst="ellipse">
            <a:avLst/>
          </a:prstGeom>
        </p:spPr>
      </p:pic>
      <p:pic>
        <p:nvPicPr>
          <p:cNvPr id="1026" name="Picture 2" descr="Lutho Mbonambi">
            <a:extLst>
              <a:ext uri="{FF2B5EF4-FFF2-40B4-BE49-F238E27FC236}">
                <a16:creationId xmlns:a16="http://schemas.microsoft.com/office/drawing/2014/main" id="{03813851-D53F-A9A9-FC01-44C2196B14F3}"/>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33471" t="2799" r="22923" b="55466"/>
          <a:stretch/>
        </p:blipFill>
        <p:spPr bwMode="auto">
          <a:xfrm>
            <a:off x="10996804" y="3382591"/>
            <a:ext cx="994256" cy="951603"/>
          </a:xfrm>
          <a:prstGeom prst="ellipse">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196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Скругленный прямоугольник 98">
            <a:extLst>
              <a:ext uri="{FF2B5EF4-FFF2-40B4-BE49-F238E27FC236}">
                <a16:creationId xmlns:a16="http://schemas.microsoft.com/office/drawing/2014/main" id="{51C3AB98-84F5-F83A-0D68-160BF6B2C751}"/>
              </a:ext>
            </a:extLst>
          </p:cNvPr>
          <p:cNvSpPr/>
          <p:nvPr/>
        </p:nvSpPr>
        <p:spPr bwMode="auto">
          <a:xfrm>
            <a:off x="15187" y="2628588"/>
            <a:ext cx="6016195" cy="2594523"/>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39" name="Скругленный прямоугольник 98">
            <a:extLst>
              <a:ext uri="{FF2B5EF4-FFF2-40B4-BE49-F238E27FC236}">
                <a16:creationId xmlns:a16="http://schemas.microsoft.com/office/drawing/2014/main" id="{3C7C03DD-57BB-5C62-2E96-205D79AF4FA3}"/>
              </a:ext>
            </a:extLst>
          </p:cNvPr>
          <p:cNvSpPr/>
          <p:nvPr/>
        </p:nvSpPr>
        <p:spPr bwMode="auto">
          <a:xfrm>
            <a:off x="6190499" y="1394140"/>
            <a:ext cx="6004432" cy="1264395"/>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60" name="Скругленный прямоугольник 98">
            <a:extLst>
              <a:ext uri="{FF2B5EF4-FFF2-40B4-BE49-F238E27FC236}">
                <a16:creationId xmlns:a16="http://schemas.microsoft.com/office/drawing/2014/main" id="{FE6AC0D8-5155-DC4E-9B82-6C61D603D4B8}"/>
              </a:ext>
            </a:extLst>
          </p:cNvPr>
          <p:cNvSpPr/>
          <p:nvPr/>
        </p:nvSpPr>
        <p:spPr bwMode="auto">
          <a:xfrm>
            <a:off x="6196853" y="2641239"/>
            <a:ext cx="6016196" cy="2581872"/>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0" name="Скругленный прямоугольник 98">
            <a:extLst>
              <a:ext uri="{FF2B5EF4-FFF2-40B4-BE49-F238E27FC236}">
                <a16:creationId xmlns:a16="http://schemas.microsoft.com/office/drawing/2014/main" id="{E328FF92-0290-194F-9344-294E9FD9D00C}"/>
              </a:ext>
            </a:extLst>
          </p:cNvPr>
          <p:cNvSpPr/>
          <p:nvPr/>
        </p:nvSpPr>
        <p:spPr bwMode="auto">
          <a:xfrm>
            <a:off x="-4945" y="5307141"/>
            <a:ext cx="12179227" cy="1490472"/>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95" name="Скругленный прямоугольник 98">
            <a:extLst>
              <a:ext uri="{FF2B5EF4-FFF2-40B4-BE49-F238E27FC236}">
                <a16:creationId xmlns:a16="http://schemas.microsoft.com/office/drawing/2014/main" id="{48C5C2B7-9875-3149-B65A-D575AD504B9A}"/>
              </a:ext>
            </a:extLst>
          </p:cNvPr>
          <p:cNvSpPr/>
          <p:nvPr/>
        </p:nvSpPr>
        <p:spPr bwMode="auto">
          <a:xfrm>
            <a:off x="12771" y="1394140"/>
            <a:ext cx="6016195" cy="1264395"/>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165805" y="228090"/>
            <a:ext cx="2816702" cy="822480"/>
          </a:xfrm>
          <a:prstGeom prst="roundRect">
            <a:avLst>
              <a:gd name="adj" fmla="val 0"/>
            </a:avLst>
          </a:prstGeom>
          <a:solidFill>
            <a:srgbClr val="ABCE3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Poppins" charset="0"/>
                <a:cs typeface="Poppins" charset="0"/>
                <a:sym typeface="Poppins" charset="0"/>
              </a:rPr>
              <a:t>Regional Manager</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HANNAH ADAMS</a:t>
            </a:r>
          </a:p>
        </p:txBody>
      </p:sp>
      <p:sp>
        <p:nvSpPr>
          <p:cNvPr id="94" name="TextBox 93">
            <a:extLst>
              <a:ext uri="{FF2B5EF4-FFF2-40B4-BE49-F238E27FC236}">
                <a16:creationId xmlns:a16="http://schemas.microsoft.com/office/drawing/2014/main" id="{9CA0B642-673A-044F-84CD-00A280C25907}"/>
              </a:ext>
            </a:extLst>
          </p:cNvPr>
          <p:cNvSpPr txBox="1"/>
          <p:nvPr/>
        </p:nvSpPr>
        <p:spPr>
          <a:xfrm>
            <a:off x="2068296" y="1896431"/>
            <a:ext cx="2954821" cy="523220"/>
          </a:xfrm>
          <a:prstGeom prst="rect">
            <a:avLst/>
          </a:prstGeom>
          <a:solidFill>
            <a:srgbClr val="ABCE39"/>
          </a:solidFill>
        </p:spPr>
        <p:txBody>
          <a:bodyPr wrap="square" rtlCol="0" anchor="b" anchorCtr="0">
            <a:spAutoFit/>
          </a:bodyPr>
          <a:lstStyle/>
          <a:p>
            <a:pPr algn="ctr">
              <a:defRPr/>
            </a:pPr>
            <a:r>
              <a:rPr lang="en-US" sz="1400" b="1"/>
              <a:t>CHANTAL KAYONGA</a:t>
            </a:r>
          </a:p>
          <a:p>
            <a:pPr algn="ctr">
              <a:defRPr/>
            </a:pPr>
            <a:r>
              <a:rPr lang="en-ZA" sz="1400" i="1"/>
              <a:t>Key Accounts Manager</a:t>
            </a:r>
          </a:p>
        </p:txBody>
      </p:sp>
      <p:sp>
        <p:nvSpPr>
          <p:cNvPr id="46" name="Скругленный прямоугольник 105">
            <a:extLst>
              <a:ext uri="{FF2B5EF4-FFF2-40B4-BE49-F238E27FC236}">
                <a16:creationId xmlns:a16="http://schemas.microsoft.com/office/drawing/2014/main" id="{FB0930C8-7F2D-807E-2A4F-55B78D6FB6EE}"/>
              </a:ext>
            </a:extLst>
          </p:cNvPr>
          <p:cNvSpPr/>
          <p:nvPr/>
        </p:nvSpPr>
        <p:spPr bwMode="auto">
          <a:xfrm>
            <a:off x="6323987" y="2795026"/>
            <a:ext cx="5764786" cy="2315366"/>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endParaRPr lang="en-US" sz="1400" i="1">
              <a:latin typeface="Calibri" panose="020F0502020204030204" pitchFamily="34" charset="0"/>
              <a:ea typeface="Poppins" charset="0"/>
              <a:cs typeface="Calibri" panose="020F0502020204030204" pitchFamily="34" charset="0"/>
            </a:endParaRPr>
          </a:p>
        </p:txBody>
      </p:sp>
      <p:sp>
        <p:nvSpPr>
          <p:cNvPr id="45" name="Скругленный прямоугольник 105">
            <a:extLst>
              <a:ext uri="{FF2B5EF4-FFF2-40B4-BE49-F238E27FC236}">
                <a16:creationId xmlns:a16="http://schemas.microsoft.com/office/drawing/2014/main" id="{6A9B9B21-EAC8-A404-2B22-E0D4CC4CB51B}"/>
              </a:ext>
            </a:extLst>
          </p:cNvPr>
          <p:cNvSpPr/>
          <p:nvPr/>
        </p:nvSpPr>
        <p:spPr bwMode="auto">
          <a:xfrm>
            <a:off x="140891" y="2828212"/>
            <a:ext cx="5764786" cy="2282180"/>
          </a:xfrm>
          <a:prstGeom prst="roundRect">
            <a:avLst>
              <a:gd name="adj" fmla="val 0"/>
            </a:avLst>
          </a:prstGeom>
          <a:solidFill>
            <a:schemeClr val="bg1">
              <a:alpha val="28004"/>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defTabSz="412626" fontAlgn="base" hangingPunct="0">
              <a:spcBef>
                <a:spcPct val="0"/>
              </a:spcBef>
              <a:spcAft>
                <a:spcPct val="0"/>
              </a:spcAft>
            </a:pPr>
            <a:endParaRPr lang="en-US" sz="1400" i="1">
              <a:latin typeface="Calibri" panose="020F0502020204030204" pitchFamily="34" charset="0"/>
              <a:ea typeface="Poppins" charset="0"/>
              <a:cs typeface="Calibri" panose="020F0502020204030204" pitchFamily="34" charset="0"/>
            </a:endParaRP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33632" y="439862"/>
            <a:ext cx="6016196" cy="490190"/>
          </a:xfrm>
        </p:spPr>
        <p:txBody>
          <a:bodyPr anchor="ctr"/>
          <a:lstStyle/>
          <a:p>
            <a:pPr>
              <a:lnSpc>
                <a:spcPct val="100000"/>
              </a:lnSpc>
            </a:pPr>
            <a:r>
              <a:rPr lang="en-US" sz="3000"/>
              <a:t>RWANDA TEAM</a:t>
            </a:r>
            <a:endParaRPr lang="en-US" sz="3000">
              <a:ea typeface="Lato Light" panose="020F0502020204030203" pitchFamily="34" charset="0"/>
              <a:cs typeface="Mukta ExtraLight" panose="020B0000000000000000" pitchFamily="34" charset="77"/>
            </a:endParaRP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867292" y="-11258"/>
            <a:ext cx="1165380"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12</a:t>
            </a:r>
          </a:p>
          <a:p>
            <a:pPr algn="ctr"/>
            <a:r>
              <a:rPr lang="en-US" sz="1200">
                <a:solidFill>
                  <a:schemeClr val="tx1"/>
                </a:solidFill>
              </a:rPr>
              <a:t>HARAMBEES</a:t>
            </a:r>
            <a:endParaRPr lang="en-US" sz="1200">
              <a:solidFill>
                <a:schemeClr val="tx1"/>
              </a:solidFill>
              <a:cs typeface="Calibri"/>
            </a:endParaRPr>
          </a:p>
        </p:txBody>
      </p:sp>
      <p:pic>
        <p:nvPicPr>
          <p:cNvPr id="5" name="Picture 4">
            <a:extLst>
              <a:ext uri="{FF2B5EF4-FFF2-40B4-BE49-F238E27FC236}">
                <a16:creationId xmlns:a16="http://schemas.microsoft.com/office/drawing/2014/main" id="{429E7FB6-4125-1F1C-BED4-6F8763F297BC}"/>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t="901" b="18509"/>
          <a:stretch/>
        </p:blipFill>
        <p:spPr>
          <a:xfrm>
            <a:off x="7134656" y="20316"/>
            <a:ext cx="1250843" cy="1250843"/>
          </a:xfrm>
          <a:prstGeom prst="ellipse">
            <a:avLst/>
          </a:prstGeom>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593E80C-C257-B127-BFC6-FB3C10207226}"/>
              </a:ext>
            </a:extLst>
          </p:cNvPr>
          <p:cNvPicPr>
            <a:picLocks noChangeAspect="1"/>
          </p:cNvPicPr>
          <p:nvPr/>
        </p:nvPicPr>
        <p:blipFill rotWithShape="1">
          <a:blip r:embed="rId4" cstate="email">
            <a:grayscl/>
            <a:extLst>
              <a:ext uri="{28A0092B-C50C-407E-A947-70E740481C1C}">
                <a14:useLocalDpi xmlns:a14="http://schemas.microsoft.com/office/drawing/2010/main"/>
              </a:ext>
            </a:extLst>
          </a:blip>
          <a:srcRect l="6896" t="2678" r="7999" b="32458"/>
          <a:stretch/>
        </p:blipFill>
        <p:spPr>
          <a:xfrm>
            <a:off x="289674" y="1363625"/>
            <a:ext cx="1325423" cy="1325423"/>
          </a:xfrm>
          <a:prstGeom prst="ellipse">
            <a:avLst/>
          </a:prstGeom>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6226B61-D665-01A0-3CF1-B0B0E30C363C}"/>
              </a:ext>
            </a:extLst>
          </p:cNvPr>
          <p:cNvPicPr>
            <a:picLocks noChangeAspect="1"/>
          </p:cNvPicPr>
          <p:nvPr/>
        </p:nvPicPr>
        <p:blipFill rotWithShape="1">
          <a:blip r:embed="rId5" cstate="email">
            <a:grayscl/>
            <a:extLst>
              <a:ext uri="{28A0092B-C50C-407E-A947-70E740481C1C}">
                <a14:useLocalDpi xmlns:a14="http://schemas.microsoft.com/office/drawing/2010/main"/>
              </a:ext>
            </a:extLst>
          </a:blip>
          <a:srcRect l="-118" t="2184" r="118" b="22324"/>
          <a:stretch/>
        </p:blipFill>
        <p:spPr>
          <a:xfrm>
            <a:off x="6526278" y="1394140"/>
            <a:ext cx="1247099" cy="1247099"/>
          </a:xfrm>
          <a:prstGeom prst="ellipse">
            <a:avLst/>
          </a:prstGeom>
          <a:ln>
            <a:no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38CAFAC-489F-5851-69E2-2E176617E3DF}"/>
              </a:ext>
            </a:extLst>
          </p:cNvPr>
          <p:cNvSpPr txBox="1"/>
          <p:nvPr/>
        </p:nvSpPr>
        <p:spPr>
          <a:xfrm>
            <a:off x="8626553" y="1896431"/>
            <a:ext cx="1812825" cy="523220"/>
          </a:xfrm>
          <a:prstGeom prst="rect">
            <a:avLst/>
          </a:prstGeom>
          <a:noFill/>
        </p:spPr>
        <p:txBody>
          <a:bodyPr wrap="square" rtlCol="0">
            <a:spAutoFit/>
          </a:bodyPr>
          <a:lstStyle/>
          <a:p>
            <a:pPr algn="ctr">
              <a:defRPr/>
            </a:pPr>
            <a:r>
              <a:rPr lang="en-US" sz="1400" b="1">
                <a:solidFill>
                  <a:schemeClr val="tx1">
                    <a:lumMod val="95000"/>
                    <a:lumOff val="5000"/>
                  </a:schemeClr>
                </a:solidFill>
              </a:rPr>
              <a:t>ANGELA RUGO</a:t>
            </a:r>
          </a:p>
          <a:p>
            <a:pPr algn="ctr">
              <a:defRPr/>
            </a:pPr>
            <a:r>
              <a:rPr lang="en-ZA" sz="1400" i="1">
                <a:solidFill>
                  <a:schemeClr val="tx1">
                    <a:lumMod val="95000"/>
                    <a:lumOff val="5000"/>
                  </a:schemeClr>
                </a:solidFill>
              </a:rPr>
              <a:t>Strategic Partnerships</a:t>
            </a:r>
          </a:p>
        </p:txBody>
      </p:sp>
      <p:pic>
        <p:nvPicPr>
          <p:cNvPr id="11" name="Picture 10">
            <a:extLst>
              <a:ext uri="{FF2B5EF4-FFF2-40B4-BE49-F238E27FC236}">
                <a16:creationId xmlns:a16="http://schemas.microsoft.com/office/drawing/2014/main" id="{DD4982F2-5CF7-95D7-6718-A58679D7B5F6}"/>
              </a:ext>
            </a:extLst>
          </p:cNvPr>
          <p:cNvPicPr>
            <a:picLocks noChangeAspect="1"/>
          </p:cNvPicPr>
          <p:nvPr/>
        </p:nvPicPr>
        <p:blipFill rotWithShape="1">
          <a:blip r:embed="rId6" cstate="email">
            <a:grayscl/>
            <a:extLst>
              <a:ext uri="{28A0092B-C50C-407E-A947-70E740481C1C}">
                <a14:useLocalDpi xmlns:a14="http://schemas.microsoft.com/office/drawing/2010/main"/>
              </a:ext>
            </a:extLst>
          </a:blip>
          <a:srcRect t="311" b="18474"/>
          <a:stretch/>
        </p:blipFill>
        <p:spPr>
          <a:xfrm>
            <a:off x="576422" y="5421787"/>
            <a:ext cx="882678" cy="882678"/>
          </a:xfrm>
          <a:prstGeom prst="ellipse">
            <a:avLst/>
          </a:prstGeom>
          <a:solidFill>
            <a:srgbClr val="FFC00B"/>
          </a:solidFill>
          <a:ln>
            <a:no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D9A64E89-0ACC-9BC7-ECFC-405A9184614A}"/>
              </a:ext>
            </a:extLst>
          </p:cNvPr>
          <p:cNvSpPr txBox="1"/>
          <p:nvPr/>
        </p:nvSpPr>
        <p:spPr>
          <a:xfrm>
            <a:off x="-4945" y="6310799"/>
            <a:ext cx="1995786" cy="523220"/>
          </a:xfrm>
          <a:prstGeom prst="rect">
            <a:avLst/>
          </a:prstGeom>
          <a:noFill/>
        </p:spPr>
        <p:txBody>
          <a:bodyPr wrap="square" rtlCol="0">
            <a:spAutoFit/>
          </a:bodyPr>
          <a:lstStyle/>
          <a:p>
            <a:pPr algn="ctr">
              <a:defRPr/>
            </a:pPr>
            <a:r>
              <a:rPr lang="en-ZA" sz="1400" b="1"/>
              <a:t>DAVID BYIRINGIRO</a:t>
            </a:r>
          </a:p>
          <a:p>
            <a:pPr marL="0" marR="0" lvl="0" indent="0" algn="ctr" defTabSz="914377" rtl="0" eaLnBrk="1" fontAlgn="auto" latinLnBrk="0" hangingPunct="1">
              <a:lnSpc>
                <a:spcPct val="100000"/>
              </a:lnSpc>
              <a:spcBef>
                <a:spcPts val="0"/>
              </a:spcBef>
              <a:spcAft>
                <a:spcPts val="0"/>
              </a:spcAft>
              <a:buClrTx/>
              <a:buSzTx/>
              <a:buFontTx/>
              <a:buNone/>
              <a:tabLst/>
              <a:defRPr/>
            </a:pPr>
            <a:r>
              <a:rPr lang="en-ZA" sz="1400" i="1"/>
              <a:t>Admin &amp; Finance</a:t>
            </a:r>
          </a:p>
        </p:txBody>
      </p:sp>
      <p:sp>
        <p:nvSpPr>
          <p:cNvPr id="13" name="TextBox 12">
            <a:extLst>
              <a:ext uri="{FF2B5EF4-FFF2-40B4-BE49-F238E27FC236}">
                <a16:creationId xmlns:a16="http://schemas.microsoft.com/office/drawing/2014/main" id="{8A1A897D-9CF3-3F93-5CE2-87FAB7DA30C6}"/>
              </a:ext>
            </a:extLst>
          </p:cNvPr>
          <p:cNvSpPr txBox="1"/>
          <p:nvPr/>
        </p:nvSpPr>
        <p:spPr>
          <a:xfrm>
            <a:off x="8304909" y="4135021"/>
            <a:ext cx="3727763"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effectLst/>
                <a:uLnTx/>
                <a:uFillTx/>
                <a:latin typeface="Calibri" panose="020F0502020204030204"/>
                <a:ea typeface="+mn-ea"/>
                <a:cs typeface="+mn-cs"/>
              </a:rPr>
              <a:t>MARIE LOUISE MUKANTWALI</a:t>
            </a:r>
          </a:p>
          <a:p>
            <a:pPr algn="ctr">
              <a:defRPr/>
            </a:pPr>
            <a:r>
              <a:rPr lang="en-ZA" sz="1400" i="1"/>
              <a:t>Work-seeker Support Manager</a:t>
            </a:r>
          </a:p>
        </p:txBody>
      </p:sp>
      <p:pic>
        <p:nvPicPr>
          <p:cNvPr id="14" name="Picture 13">
            <a:extLst>
              <a:ext uri="{FF2B5EF4-FFF2-40B4-BE49-F238E27FC236}">
                <a16:creationId xmlns:a16="http://schemas.microsoft.com/office/drawing/2014/main" id="{8FFEBEE0-8B49-EFE3-1ADB-28EA39383605}"/>
              </a:ext>
            </a:extLst>
          </p:cNvPr>
          <p:cNvPicPr>
            <a:picLocks noChangeAspect="1"/>
          </p:cNvPicPr>
          <p:nvPr/>
        </p:nvPicPr>
        <p:blipFill rotWithShape="1">
          <a:blip r:embed="rId7" cstate="email">
            <a:grayscl/>
            <a:extLst>
              <a:ext uri="{28A0092B-C50C-407E-A947-70E740481C1C}">
                <a14:useLocalDpi xmlns:a14="http://schemas.microsoft.com/office/drawing/2010/main"/>
              </a:ext>
            </a:extLst>
          </a:blip>
          <a:srcRect l="-205" t="2973" r="205" b="14903"/>
          <a:stretch/>
        </p:blipFill>
        <p:spPr>
          <a:xfrm>
            <a:off x="9772592" y="3207368"/>
            <a:ext cx="933205" cy="933204"/>
          </a:xfrm>
          <a:prstGeom prst="ellipse">
            <a:avLst/>
          </a:prstGeom>
          <a:solidFill>
            <a:srgbClr val="FFC00B"/>
          </a:solidFill>
          <a:ln>
            <a:noFill/>
          </a:ln>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0D85367A-329B-D84D-A7F4-E6FACDA0D429}"/>
              </a:ext>
            </a:extLst>
          </p:cNvPr>
          <p:cNvSpPr txBox="1"/>
          <p:nvPr/>
        </p:nvSpPr>
        <p:spPr>
          <a:xfrm>
            <a:off x="6804034" y="4144001"/>
            <a:ext cx="1822519"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effectLst/>
                <a:uLnTx/>
                <a:uFillTx/>
                <a:latin typeface="Calibri" panose="020F0502020204030204"/>
                <a:ea typeface="+mn-ea"/>
                <a:cs typeface="+mn-cs"/>
              </a:rPr>
              <a:t>MONIQUE EKISA</a:t>
            </a:r>
          </a:p>
          <a:p>
            <a:pPr algn="ctr">
              <a:defRPr/>
            </a:pPr>
            <a:r>
              <a:rPr lang="en-ZA" sz="1400" i="1"/>
              <a:t>Bridging Manager</a:t>
            </a:r>
          </a:p>
        </p:txBody>
      </p:sp>
      <p:pic>
        <p:nvPicPr>
          <p:cNvPr id="16" name="Picture 15">
            <a:extLst>
              <a:ext uri="{FF2B5EF4-FFF2-40B4-BE49-F238E27FC236}">
                <a16:creationId xmlns:a16="http://schemas.microsoft.com/office/drawing/2014/main" id="{F3487AF9-A825-2046-7A55-805999EB9F59}"/>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l="181" t="1794" r="-181" b="20596"/>
          <a:stretch/>
        </p:blipFill>
        <p:spPr>
          <a:xfrm>
            <a:off x="7237748" y="3210896"/>
            <a:ext cx="919904" cy="919904"/>
          </a:xfrm>
          <a:prstGeom prst="ellipse">
            <a:avLst/>
          </a:prstGeom>
          <a:solidFill>
            <a:srgbClr val="FFC00B"/>
          </a:solidFill>
          <a:ln>
            <a:no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A9C405DA-EEE2-8BBB-ED46-B77D1C333FFB}"/>
              </a:ext>
            </a:extLst>
          </p:cNvPr>
          <p:cNvSpPr txBox="1"/>
          <p:nvPr/>
        </p:nvSpPr>
        <p:spPr>
          <a:xfrm>
            <a:off x="529288" y="3768186"/>
            <a:ext cx="1812825" cy="523220"/>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effectLst/>
                <a:uLnTx/>
                <a:uFillTx/>
                <a:latin typeface="Calibri" panose="020F0502020204030204"/>
                <a:ea typeface="+mn-ea"/>
                <a:cs typeface="+mn-cs"/>
              </a:rPr>
              <a:t>JOEL RUGAGI</a:t>
            </a:r>
          </a:p>
          <a:p>
            <a:pPr algn="ctr">
              <a:defRPr/>
            </a:pPr>
            <a:r>
              <a:rPr lang="en-ZA" sz="1400" i="1"/>
              <a:t>Employer Partnerships</a:t>
            </a:r>
          </a:p>
        </p:txBody>
      </p:sp>
      <p:pic>
        <p:nvPicPr>
          <p:cNvPr id="21" name="Picture 20">
            <a:extLst>
              <a:ext uri="{FF2B5EF4-FFF2-40B4-BE49-F238E27FC236}">
                <a16:creationId xmlns:a16="http://schemas.microsoft.com/office/drawing/2014/main" id="{EC75A70B-ED0E-3999-D318-AFABB81DC8C0}"/>
              </a:ext>
            </a:extLst>
          </p:cNvPr>
          <p:cNvPicPr>
            <a:picLocks noChangeAspect="1"/>
          </p:cNvPicPr>
          <p:nvPr/>
        </p:nvPicPr>
        <p:blipFill rotWithShape="1">
          <a:blip r:embed="rId9" cstate="email">
            <a:grayscl/>
            <a:extLst>
              <a:ext uri="{28A0092B-C50C-407E-A947-70E740481C1C}">
                <a14:useLocalDpi xmlns:a14="http://schemas.microsoft.com/office/drawing/2010/main"/>
              </a:ext>
            </a:extLst>
          </a:blip>
          <a:srcRect t="4674" b="19010"/>
          <a:stretch/>
        </p:blipFill>
        <p:spPr>
          <a:xfrm>
            <a:off x="972919" y="2856690"/>
            <a:ext cx="925565" cy="925565"/>
          </a:xfrm>
          <a:prstGeom prst="ellipse">
            <a:avLst/>
          </a:prstGeom>
          <a:solidFill>
            <a:srgbClr val="FFC00B"/>
          </a:solidFill>
          <a:ln>
            <a:noFill/>
          </a:ln>
          <a:effectLst>
            <a:outerShdw blurRad="50800" dist="38100" dir="2700000" algn="tl" rotWithShape="0">
              <a:prstClr val="black">
                <a:alpha val="40000"/>
              </a:prstClr>
            </a:outerShdw>
          </a:effectLst>
        </p:spPr>
      </p:pic>
      <p:sp>
        <p:nvSpPr>
          <p:cNvPr id="22" name="TextBox 21">
            <a:extLst>
              <a:ext uri="{FF2B5EF4-FFF2-40B4-BE49-F238E27FC236}">
                <a16:creationId xmlns:a16="http://schemas.microsoft.com/office/drawing/2014/main" id="{ACB4A28A-6690-6527-A59E-40DF329960F9}"/>
              </a:ext>
            </a:extLst>
          </p:cNvPr>
          <p:cNvSpPr txBox="1"/>
          <p:nvPr/>
        </p:nvSpPr>
        <p:spPr>
          <a:xfrm>
            <a:off x="3352462" y="3782255"/>
            <a:ext cx="2186879" cy="523220"/>
          </a:xfrm>
          <a:prstGeom prst="rect">
            <a:avLst/>
          </a:prstGeom>
          <a:noFill/>
        </p:spPr>
        <p:txBody>
          <a:bodyPr wrap="square" lIns="91440" tIns="45720" rIns="91440" bIns="4572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effectLst/>
                <a:uLnTx/>
                <a:uFillTx/>
                <a:latin typeface="Calibri" panose="020F0502020204030204"/>
                <a:ea typeface="+mn-ea"/>
                <a:cs typeface="+mn-cs"/>
              </a:rPr>
              <a:t>INNOCENT </a:t>
            </a:r>
            <a:r>
              <a:rPr lang="en-US" sz="1400" b="1" kern="1200">
                <a:latin typeface="Calibri" panose="020F0502020204030204"/>
                <a:ea typeface="+mn-ea"/>
                <a:cs typeface="+mn-cs"/>
              </a:rPr>
              <a:t>NDAYIZEYE</a:t>
            </a:r>
            <a:endParaRPr kumimoji="0" lang="en-US" sz="1400" b="1" i="0" u="none" strike="noStrike" kern="1200" cap="none" spc="0" normalizeH="0" baseline="0" noProof="0">
              <a:effectLst/>
              <a:uLnTx/>
              <a:uFillTx/>
              <a:latin typeface="Calibri" panose="020F0502020204030204"/>
              <a:ea typeface="+mn-ea"/>
              <a:cs typeface="+mn-cs"/>
            </a:endParaRPr>
          </a:p>
          <a:p>
            <a:pPr algn="ctr">
              <a:defRPr/>
            </a:pPr>
            <a:r>
              <a:rPr lang="en-ZA" sz="1400" i="1"/>
              <a:t>English Assessor</a:t>
            </a:r>
          </a:p>
        </p:txBody>
      </p:sp>
      <p:pic>
        <p:nvPicPr>
          <p:cNvPr id="23" name="Picture 22">
            <a:extLst>
              <a:ext uri="{FF2B5EF4-FFF2-40B4-BE49-F238E27FC236}">
                <a16:creationId xmlns:a16="http://schemas.microsoft.com/office/drawing/2014/main" id="{B39535CC-73CB-3FE1-61ED-8F1ED8E24146}"/>
              </a:ext>
            </a:extLst>
          </p:cNvPr>
          <p:cNvPicPr>
            <a:picLocks noChangeAspect="1"/>
          </p:cNvPicPr>
          <p:nvPr/>
        </p:nvPicPr>
        <p:blipFill rotWithShape="1">
          <a:blip r:embed="rId10" cstate="email">
            <a:grayscl/>
            <a:extLst>
              <a:ext uri="{28A0092B-C50C-407E-A947-70E740481C1C}">
                <a14:useLocalDpi xmlns:a14="http://schemas.microsoft.com/office/drawing/2010/main"/>
              </a:ext>
            </a:extLst>
          </a:blip>
          <a:srcRect l="-65" t="-532" r="3548" b="24866"/>
          <a:stretch/>
        </p:blipFill>
        <p:spPr>
          <a:xfrm>
            <a:off x="3908763" y="2856690"/>
            <a:ext cx="932982" cy="932982"/>
          </a:xfrm>
          <a:prstGeom prst="ellipse">
            <a:avLst/>
          </a:prstGeom>
          <a:solidFill>
            <a:srgbClr val="FFC00B"/>
          </a:solidFill>
          <a:ln>
            <a:noFill/>
          </a:ln>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C0EC4B21-6520-2D8A-7661-D9A16FF1446D}"/>
              </a:ext>
            </a:extLst>
          </p:cNvPr>
          <p:cNvPicPr>
            <a:picLocks noChangeAspect="1"/>
          </p:cNvPicPr>
          <p:nvPr/>
        </p:nvPicPr>
        <p:blipFill rotWithShape="1">
          <a:blip r:embed="rId11">
            <a:grayscl/>
          </a:blip>
          <a:srcRect l="33013" t="12775" r="34657" b="38712"/>
          <a:stretch/>
        </p:blipFill>
        <p:spPr>
          <a:xfrm>
            <a:off x="2852927" y="5413172"/>
            <a:ext cx="862111" cy="862111"/>
          </a:xfrm>
          <a:prstGeom prst="ellipse">
            <a:avLst/>
          </a:prstGeom>
          <a:solidFill>
            <a:srgbClr val="FFC00B"/>
          </a:solidFill>
          <a:ln>
            <a:noFill/>
          </a:ln>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CC48B918-09DD-89FE-C89D-FDA6BB684F3F}"/>
              </a:ext>
            </a:extLst>
          </p:cNvPr>
          <p:cNvSpPr txBox="1"/>
          <p:nvPr/>
        </p:nvSpPr>
        <p:spPr>
          <a:xfrm>
            <a:off x="1659303" y="6275283"/>
            <a:ext cx="3276935"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a:latin typeface="Calibri" panose="020F0502020204030204"/>
              </a:rPr>
              <a:t>KEVIN RWEMA</a:t>
            </a:r>
          </a:p>
          <a:p>
            <a:pPr marL="0" marR="0" lvl="0" indent="0" algn="ctr" defTabSz="914377" rtl="0" eaLnBrk="1" fontAlgn="auto" latinLnBrk="0" hangingPunct="1">
              <a:lnSpc>
                <a:spcPct val="100000"/>
              </a:lnSpc>
              <a:spcBef>
                <a:spcPts val="0"/>
              </a:spcBef>
              <a:spcAft>
                <a:spcPts val="0"/>
              </a:spcAft>
              <a:buClrTx/>
              <a:buSzTx/>
              <a:buFontTx/>
              <a:buNone/>
              <a:tabLst/>
              <a:defRPr/>
            </a:pPr>
            <a:r>
              <a:rPr lang="en-ZA" sz="1400" i="1"/>
              <a:t>English Assessor &amp; Online Learning</a:t>
            </a:r>
          </a:p>
        </p:txBody>
      </p:sp>
      <p:sp>
        <p:nvSpPr>
          <p:cNvPr id="44" name="TextBox 43">
            <a:extLst>
              <a:ext uri="{FF2B5EF4-FFF2-40B4-BE49-F238E27FC236}">
                <a16:creationId xmlns:a16="http://schemas.microsoft.com/office/drawing/2014/main" id="{8DF67C04-22F5-818B-A0FF-03CBF971DA68}"/>
              </a:ext>
            </a:extLst>
          </p:cNvPr>
          <p:cNvSpPr txBox="1"/>
          <p:nvPr/>
        </p:nvSpPr>
        <p:spPr>
          <a:xfrm>
            <a:off x="4446433" y="4338601"/>
            <a:ext cx="1411571" cy="738664"/>
          </a:xfrm>
          <a:prstGeom prst="rect">
            <a:avLst/>
          </a:prstGeom>
          <a:noFill/>
        </p:spPr>
        <p:txBody>
          <a:bodyPr wrap="square" lIns="91440" tIns="45720" rIns="91440" bIns="45720" rtlCol="0" anchor="t">
            <a:spAutoFit/>
          </a:bodyPr>
          <a:lstStyle/>
          <a:p>
            <a:pPr algn="ctr"/>
            <a:r>
              <a:rPr lang="en-US" sz="1400" b="1">
                <a:solidFill>
                  <a:schemeClr val="tx1">
                    <a:lumMod val="95000"/>
                    <a:lumOff val="5000"/>
                  </a:schemeClr>
                </a:solidFill>
              </a:rPr>
              <a:t>QUEEN JOELLE KAMANZI </a:t>
            </a:r>
          </a:p>
          <a:p>
            <a:pPr algn="ctr">
              <a:defRPr/>
            </a:pPr>
            <a:r>
              <a:rPr lang="en-ZA" sz="1400" i="1"/>
              <a:t>English Assessor</a:t>
            </a:r>
          </a:p>
        </p:txBody>
      </p:sp>
      <p:sp>
        <p:nvSpPr>
          <p:cNvPr id="36" name="TextBox 35">
            <a:extLst>
              <a:ext uri="{FF2B5EF4-FFF2-40B4-BE49-F238E27FC236}">
                <a16:creationId xmlns:a16="http://schemas.microsoft.com/office/drawing/2014/main" id="{C8643A0C-DE4F-0462-C87A-3B7EBFBEF257}"/>
              </a:ext>
            </a:extLst>
          </p:cNvPr>
          <p:cNvSpPr txBox="1"/>
          <p:nvPr/>
        </p:nvSpPr>
        <p:spPr>
          <a:xfrm>
            <a:off x="2938900" y="4329593"/>
            <a:ext cx="1491924" cy="738664"/>
          </a:xfrm>
          <a:prstGeom prst="rect">
            <a:avLst/>
          </a:prstGeom>
          <a:noFill/>
        </p:spPr>
        <p:txBody>
          <a:bodyPr wrap="square" lIns="91440" tIns="45720" rIns="91440" bIns="45720" rtlCol="0" anchor="t">
            <a:spAutoFit/>
          </a:bodyPr>
          <a:lstStyle/>
          <a:p>
            <a:pPr algn="ctr" defTabSz="914377">
              <a:defRPr/>
            </a:pPr>
            <a:r>
              <a:rPr lang="en-US" sz="1400" b="1" kern="1200">
                <a:latin typeface="Calibri" panose="020F0502020204030204"/>
                <a:ea typeface="+mn-ea"/>
                <a:cs typeface="+mn-cs"/>
              </a:rPr>
              <a:t>CHELSEA SANGWA</a:t>
            </a:r>
            <a:endParaRPr lang="en-US" sz="1400">
              <a:ea typeface="+mn-ea"/>
              <a:cs typeface="+mn-cs"/>
            </a:endParaRPr>
          </a:p>
          <a:p>
            <a:pPr algn="ctr">
              <a:defRPr/>
            </a:pPr>
            <a:r>
              <a:rPr lang="en-ZA" sz="1400" i="1"/>
              <a:t>English Assessor</a:t>
            </a:r>
          </a:p>
        </p:txBody>
      </p:sp>
      <p:sp>
        <p:nvSpPr>
          <p:cNvPr id="37" name="TextBox 36">
            <a:extLst>
              <a:ext uri="{FF2B5EF4-FFF2-40B4-BE49-F238E27FC236}">
                <a16:creationId xmlns:a16="http://schemas.microsoft.com/office/drawing/2014/main" id="{915CCE32-4CAA-73DF-B7E0-76FA5CAF2D99}"/>
              </a:ext>
            </a:extLst>
          </p:cNvPr>
          <p:cNvSpPr txBox="1"/>
          <p:nvPr/>
        </p:nvSpPr>
        <p:spPr>
          <a:xfrm>
            <a:off x="1296030" y="4347351"/>
            <a:ext cx="1961939" cy="738664"/>
          </a:xfrm>
          <a:prstGeom prst="rect">
            <a:avLst/>
          </a:prstGeom>
          <a:noFill/>
        </p:spPr>
        <p:txBody>
          <a:bodyPr wrap="square" lIns="91440" tIns="45720" rIns="91440" bIns="45720" rtlCol="0" anchor="t">
            <a:spAutoFit/>
          </a:bodyPr>
          <a:lstStyle/>
          <a:p>
            <a:pPr algn="ctr">
              <a:defRPr/>
            </a:pPr>
            <a:r>
              <a:rPr lang="en-US" sz="1400" b="1"/>
              <a:t>LUCILLE MUJAWAMARIYA</a:t>
            </a:r>
            <a:r>
              <a:rPr lang="en-US" sz="1400"/>
              <a:t> </a:t>
            </a:r>
            <a:r>
              <a:rPr lang="en-ZA" sz="1400" i="1"/>
              <a:t>English Assessor</a:t>
            </a:r>
          </a:p>
        </p:txBody>
      </p:sp>
      <p:sp>
        <p:nvSpPr>
          <p:cNvPr id="42" name="TextBox 41">
            <a:extLst>
              <a:ext uri="{FF2B5EF4-FFF2-40B4-BE49-F238E27FC236}">
                <a16:creationId xmlns:a16="http://schemas.microsoft.com/office/drawing/2014/main" id="{A7485FBF-164F-2999-1DEE-F1855F56B1BE}"/>
              </a:ext>
            </a:extLst>
          </p:cNvPr>
          <p:cNvSpPr txBox="1"/>
          <p:nvPr/>
        </p:nvSpPr>
        <p:spPr>
          <a:xfrm>
            <a:off x="107566" y="4359540"/>
            <a:ext cx="1491924" cy="738664"/>
          </a:xfrm>
          <a:prstGeom prst="rect">
            <a:avLst/>
          </a:prstGeom>
          <a:noFill/>
        </p:spPr>
        <p:txBody>
          <a:bodyPr wrap="square" lIns="91440" tIns="45720" rIns="91440" bIns="45720" rtlCol="0" anchor="t">
            <a:spAutoFit/>
          </a:bodyPr>
          <a:lstStyle/>
          <a:p>
            <a:pPr algn="ctr" defTabSz="914377">
              <a:defRPr/>
            </a:pPr>
            <a:r>
              <a:rPr lang="en-US" sz="1400" b="1" kern="1200">
                <a:latin typeface="Calibri" panose="020F0502020204030204"/>
                <a:ea typeface="+mn-ea"/>
                <a:cs typeface="+mn-cs"/>
              </a:rPr>
              <a:t>COLOMBE SANGWE</a:t>
            </a:r>
            <a:endParaRPr lang="en-US" sz="1400">
              <a:ea typeface="+mn-ea"/>
              <a:cs typeface="+mn-cs"/>
            </a:endParaRPr>
          </a:p>
          <a:p>
            <a:pPr algn="ctr">
              <a:defRPr/>
            </a:pPr>
            <a:r>
              <a:rPr lang="en-ZA" sz="1400" i="1"/>
              <a:t>English Assessor</a:t>
            </a:r>
          </a:p>
        </p:txBody>
      </p:sp>
      <p:pic>
        <p:nvPicPr>
          <p:cNvPr id="38" name="Picture 37">
            <a:extLst>
              <a:ext uri="{FF2B5EF4-FFF2-40B4-BE49-F238E27FC236}">
                <a16:creationId xmlns:a16="http://schemas.microsoft.com/office/drawing/2014/main" id="{68DF07D9-EB91-ACBD-7F22-67000F41F12F}"/>
              </a:ext>
            </a:extLst>
          </p:cNvPr>
          <p:cNvPicPr>
            <a:picLocks noChangeAspect="1"/>
          </p:cNvPicPr>
          <p:nvPr/>
        </p:nvPicPr>
        <p:blipFill>
          <a:blip r:embed="rId12"/>
          <a:stretch>
            <a:fillRect/>
          </a:stretch>
        </p:blipFill>
        <p:spPr>
          <a:xfrm>
            <a:off x="289674" y="7136799"/>
            <a:ext cx="6016196" cy="2813034"/>
          </a:xfrm>
          <a:prstGeom prst="rect">
            <a:avLst/>
          </a:prstGeom>
        </p:spPr>
      </p:pic>
    </p:spTree>
    <p:extLst>
      <p:ext uri="{BB962C8B-B14F-4D97-AF65-F5344CB8AC3E}">
        <p14:creationId xmlns:p14="http://schemas.microsoft.com/office/powerpoint/2010/main" val="2676062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Скругленный прямоугольник 98">
            <a:extLst>
              <a:ext uri="{FF2B5EF4-FFF2-40B4-BE49-F238E27FC236}">
                <a16:creationId xmlns:a16="http://schemas.microsoft.com/office/drawing/2014/main" id="{8DCF6C5C-1DD3-57FC-F66C-9692DD137DC1}"/>
              </a:ext>
            </a:extLst>
          </p:cNvPr>
          <p:cNvSpPr/>
          <p:nvPr/>
        </p:nvSpPr>
        <p:spPr bwMode="auto">
          <a:xfrm>
            <a:off x="1659466" y="1719371"/>
            <a:ext cx="10532533" cy="126347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57" name="Скругленный прямоугольник 98">
            <a:extLst>
              <a:ext uri="{FF2B5EF4-FFF2-40B4-BE49-F238E27FC236}">
                <a16:creationId xmlns:a16="http://schemas.microsoft.com/office/drawing/2014/main" id="{FEDFED11-90AD-4F46-B2B9-CDA1E0E2DD25}"/>
              </a:ext>
            </a:extLst>
          </p:cNvPr>
          <p:cNvSpPr/>
          <p:nvPr/>
        </p:nvSpPr>
        <p:spPr bwMode="auto">
          <a:xfrm>
            <a:off x="0" y="1732217"/>
            <a:ext cx="1485900" cy="1250627"/>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b="1" i="1">
                <a:solidFill>
                  <a:schemeClr val="bg1"/>
                </a:solidFill>
                <a:ea typeface="Poppins" charset="0"/>
                <a:cs typeface="Poppins" charset="0"/>
                <a:sym typeface="Poppins" charset="0"/>
              </a:rPr>
              <a:t>Product</a:t>
            </a:r>
            <a:endParaRPr lang="ru-RU" sz="1600" b="1" i="1">
              <a:solidFill>
                <a:schemeClr val="bg1"/>
              </a:solidFill>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677509" y="228090"/>
            <a:ext cx="3409927" cy="822480"/>
          </a:xfrm>
          <a:prstGeom prst="roundRect">
            <a:avLst>
              <a:gd name="adj" fmla="val 0"/>
            </a:avLst>
          </a:prstGeom>
          <a:solidFill>
            <a:schemeClr val="accent4"/>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Lato Light" panose="020F0502020204030203" pitchFamily="34" charset="0"/>
                <a:cs typeface="Mukta ExtraLight" panose="020B0000000000000000" pitchFamily="34" charset="77"/>
              </a:rPr>
              <a:t>Technology Director</a:t>
            </a:r>
          </a:p>
          <a:p>
            <a:pPr algn="ctr" defTabSz="412626" fontAlgn="base" hangingPunct="0">
              <a:spcBef>
                <a:spcPct val="0"/>
              </a:spcBef>
              <a:spcAft>
                <a:spcPct val="0"/>
              </a:spcAft>
            </a:pPr>
            <a:r>
              <a:rPr lang="en-US" sz="2000" b="1">
                <a:solidFill>
                  <a:schemeClr val="bg1"/>
                </a:solidFill>
                <a:ea typeface="League Spartan" charset="0"/>
                <a:cs typeface="Poppins" pitchFamily="2" charset="77"/>
              </a:rPr>
              <a:t>KUBEN NAIR</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257300" y="425113"/>
            <a:ext cx="7422435" cy="490190"/>
          </a:xfrm>
        </p:spPr>
        <p:txBody>
          <a:bodyPr anchor="ctr"/>
          <a:lstStyle/>
          <a:p>
            <a:pPr>
              <a:lnSpc>
                <a:spcPct val="100000"/>
              </a:lnSpc>
            </a:pPr>
            <a:r>
              <a:rPr lang="en-US">
                <a:ea typeface="Lato Light" panose="020F0502020204030203" pitchFamily="34" charset="0"/>
                <a:cs typeface="Mukta ExtraLight" panose="020B0000000000000000" pitchFamily="34" charset="77"/>
              </a:rPr>
              <a:t>TECHNOLOGY &amp; PRODUCT</a:t>
            </a:r>
          </a:p>
        </p:txBody>
      </p:sp>
      <p:sp>
        <p:nvSpPr>
          <p:cNvPr id="16" name="TextBox 15">
            <a:extLst>
              <a:ext uri="{FF2B5EF4-FFF2-40B4-BE49-F238E27FC236}">
                <a16:creationId xmlns:a16="http://schemas.microsoft.com/office/drawing/2014/main" id="{22D44EA4-0D35-477D-AE56-FD542867A7A4}"/>
              </a:ext>
            </a:extLst>
          </p:cNvPr>
          <p:cNvSpPr txBox="1"/>
          <p:nvPr/>
        </p:nvSpPr>
        <p:spPr>
          <a:xfrm>
            <a:off x="3235070" y="2076879"/>
            <a:ext cx="4207740" cy="584775"/>
          </a:xfrm>
          <a:prstGeom prst="rect">
            <a:avLst/>
          </a:prstGeom>
          <a:noFill/>
        </p:spPr>
        <p:txBody>
          <a:bodyPr wrap="square" rtlCol="0" anchor="ctr" anchorCtr="0">
            <a:spAutoFit/>
          </a:bodyPr>
          <a:lstStyle/>
          <a:p>
            <a:r>
              <a:rPr lang="en-US" sz="1600" b="1">
                <a:solidFill>
                  <a:schemeClr val="bg1"/>
                </a:solidFill>
                <a:ea typeface="League Spartan" charset="0"/>
                <a:cs typeface="Poppins" pitchFamily="2" charset="77"/>
              </a:rPr>
              <a:t>BELINDA LEWIS</a:t>
            </a:r>
          </a:p>
          <a:p>
            <a:r>
              <a:rPr lang="en-US" sz="1600" i="1">
                <a:solidFill>
                  <a:schemeClr val="bg1"/>
                </a:solidFill>
                <a:ea typeface="League Spartan" charset="0"/>
                <a:cs typeface="Poppins" pitchFamily="2" charset="77"/>
              </a:rPr>
              <a:t>Chief Product Officer</a:t>
            </a:r>
          </a:p>
        </p:txBody>
      </p:sp>
      <p:pic>
        <p:nvPicPr>
          <p:cNvPr id="12" name="Picture 11">
            <a:extLst>
              <a:ext uri="{FF2B5EF4-FFF2-40B4-BE49-F238E27FC236}">
                <a16:creationId xmlns:a16="http://schemas.microsoft.com/office/drawing/2014/main" id="{53692641-3DD5-AC40-F950-195334830AA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7209251" y="102235"/>
            <a:ext cx="1095170" cy="1097280"/>
          </a:xfrm>
          <a:prstGeom prst="ellipse">
            <a:avLst/>
          </a:prstGeom>
          <a:ln w="12700">
            <a:noFill/>
          </a:ln>
        </p:spPr>
      </p:pic>
      <p:sp>
        <p:nvSpPr>
          <p:cNvPr id="20" name="Скругленный прямоугольник 98">
            <a:extLst>
              <a:ext uri="{FF2B5EF4-FFF2-40B4-BE49-F238E27FC236}">
                <a16:creationId xmlns:a16="http://schemas.microsoft.com/office/drawing/2014/main" id="{709A242F-F55E-1B87-D96E-D5970658EB3A}"/>
              </a:ext>
            </a:extLst>
          </p:cNvPr>
          <p:cNvSpPr/>
          <p:nvPr/>
        </p:nvSpPr>
        <p:spPr bwMode="auto">
          <a:xfrm>
            <a:off x="0" y="3143750"/>
            <a:ext cx="1485900" cy="1250627"/>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b="1" i="1">
                <a:solidFill>
                  <a:schemeClr val="bg1"/>
                </a:solidFill>
                <a:ea typeface="Poppins" charset="0"/>
                <a:cs typeface="Poppins" charset="0"/>
                <a:sym typeface="Poppins" charset="0"/>
              </a:rPr>
              <a:t>Platform</a:t>
            </a:r>
            <a:endParaRPr lang="ru-RU" sz="1600" b="1" i="1">
              <a:solidFill>
                <a:schemeClr val="bg1"/>
              </a:solidFill>
              <a:ea typeface="Poppins" charset="0"/>
              <a:cs typeface="Poppins" charset="0"/>
              <a:sym typeface="Poppins" charset="0"/>
            </a:endParaRPr>
          </a:p>
        </p:txBody>
      </p:sp>
      <p:pic>
        <p:nvPicPr>
          <p:cNvPr id="25" name="Picture 24" descr="A person with purple hair&#10;&#10;Description automatically generated with low confidence">
            <a:extLst>
              <a:ext uri="{FF2B5EF4-FFF2-40B4-BE49-F238E27FC236}">
                <a16:creationId xmlns:a16="http://schemas.microsoft.com/office/drawing/2014/main" id="{8914232F-34FC-C2E6-EA10-D37095C9E73E}"/>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1787601" y="1813240"/>
            <a:ext cx="1070818" cy="1070818"/>
          </a:xfrm>
          <a:prstGeom prst="ellipse">
            <a:avLst/>
          </a:prstGeom>
          <a:ln w="63500" cap="rnd">
            <a:noFill/>
          </a:ln>
          <a:effectLst>
            <a:outerShdw blurRad="381000" dist="292100" dir="5400000" sx="-80000" sy="-18000" rotWithShape="0">
              <a:srgbClr val="000000">
                <a:alpha val="22000"/>
              </a:srgbClr>
            </a:outerShdw>
          </a:effectLst>
        </p:spPr>
      </p:pic>
      <p:sp>
        <p:nvSpPr>
          <p:cNvPr id="26" name="Скругленный прямоугольник 98">
            <a:extLst>
              <a:ext uri="{FF2B5EF4-FFF2-40B4-BE49-F238E27FC236}">
                <a16:creationId xmlns:a16="http://schemas.microsoft.com/office/drawing/2014/main" id="{5BBB893C-C9AC-0A1D-1C1C-9B21F541AEF7}"/>
              </a:ext>
            </a:extLst>
          </p:cNvPr>
          <p:cNvSpPr/>
          <p:nvPr/>
        </p:nvSpPr>
        <p:spPr bwMode="auto">
          <a:xfrm>
            <a:off x="1642532" y="3143750"/>
            <a:ext cx="10549467" cy="126347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pic>
        <p:nvPicPr>
          <p:cNvPr id="28" name="Picture 27" descr="A person with curly hair&#10;&#10;Description automatically generated with medium confidence">
            <a:extLst>
              <a:ext uri="{FF2B5EF4-FFF2-40B4-BE49-F238E27FC236}">
                <a16:creationId xmlns:a16="http://schemas.microsoft.com/office/drawing/2014/main" id="{A04A41E9-5359-2409-695D-2960BBA64E37}"/>
              </a:ext>
            </a:extLst>
          </p:cNvPr>
          <p:cNvPicPr>
            <a:picLocks noChangeAspect="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1787601" y="3227211"/>
            <a:ext cx="1096549" cy="1096549"/>
          </a:xfrm>
          <a:prstGeom prst="ellipse">
            <a:avLst/>
          </a:prstGeom>
        </p:spPr>
      </p:pic>
      <p:sp>
        <p:nvSpPr>
          <p:cNvPr id="29" name="TextBox 28">
            <a:extLst>
              <a:ext uri="{FF2B5EF4-FFF2-40B4-BE49-F238E27FC236}">
                <a16:creationId xmlns:a16="http://schemas.microsoft.com/office/drawing/2014/main" id="{C97D64A2-5433-4B53-A00A-E9C06691B42C}"/>
              </a:ext>
            </a:extLst>
          </p:cNvPr>
          <p:cNvSpPr txBox="1"/>
          <p:nvPr/>
        </p:nvSpPr>
        <p:spPr>
          <a:xfrm>
            <a:off x="3235070" y="3483097"/>
            <a:ext cx="4207740" cy="584775"/>
          </a:xfrm>
          <a:prstGeom prst="rect">
            <a:avLst/>
          </a:prstGeom>
          <a:noFill/>
        </p:spPr>
        <p:txBody>
          <a:bodyPr wrap="square" rtlCol="0" anchor="ctr" anchorCtr="0">
            <a:spAutoFit/>
          </a:bodyPr>
          <a:lstStyle/>
          <a:p>
            <a:r>
              <a:rPr lang="en-US" sz="1600" b="1">
                <a:solidFill>
                  <a:schemeClr val="bg1"/>
                </a:solidFill>
                <a:ea typeface="League Spartan" charset="0"/>
                <a:cs typeface="Poppins" pitchFamily="2" charset="77"/>
              </a:rPr>
              <a:t>HANLIE DE BOD</a:t>
            </a:r>
          </a:p>
          <a:p>
            <a:r>
              <a:rPr lang="en-US" sz="1600" i="1">
                <a:solidFill>
                  <a:schemeClr val="bg1"/>
                </a:solidFill>
                <a:ea typeface="League Spartan" charset="0"/>
                <a:cs typeface="Poppins" pitchFamily="2" charset="77"/>
              </a:rPr>
              <a:t>Chief Information Officer</a:t>
            </a:r>
          </a:p>
        </p:txBody>
      </p:sp>
      <p:sp>
        <p:nvSpPr>
          <p:cNvPr id="31" name="Snip Single Corner of Rectangle 42">
            <a:extLst>
              <a:ext uri="{FF2B5EF4-FFF2-40B4-BE49-F238E27FC236}">
                <a16:creationId xmlns:a16="http://schemas.microsoft.com/office/drawing/2014/main" id="{7FF2C3B5-8E96-C74D-8D3F-EB805F87045B}"/>
              </a:ext>
            </a:extLst>
          </p:cNvPr>
          <p:cNvSpPr/>
          <p:nvPr/>
        </p:nvSpPr>
        <p:spPr>
          <a:xfrm>
            <a:off x="10932527" y="0"/>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rPr>
              <a:t>87</a:t>
            </a:r>
          </a:p>
          <a:p>
            <a:pPr algn="r"/>
            <a:r>
              <a:rPr lang="en-US" sz="1200">
                <a:solidFill>
                  <a:schemeClr val="tx1"/>
                </a:solidFill>
              </a:rPr>
              <a:t>HARAMBEES</a:t>
            </a:r>
            <a:endParaRPr lang="en-US" sz="1200">
              <a:solidFill>
                <a:schemeClr val="tx1"/>
              </a:solidFill>
              <a:cs typeface="Calibri"/>
            </a:endParaRPr>
          </a:p>
        </p:txBody>
      </p:sp>
      <p:sp>
        <p:nvSpPr>
          <p:cNvPr id="14" name="Скругленный прямоугольник 98">
            <a:extLst>
              <a:ext uri="{FF2B5EF4-FFF2-40B4-BE49-F238E27FC236}">
                <a16:creationId xmlns:a16="http://schemas.microsoft.com/office/drawing/2014/main" id="{2C6ADCBD-2F79-6E16-3C4D-A3873AEC1296}"/>
              </a:ext>
            </a:extLst>
          </p:cNvPr>
          <p:cNvSpPr/>
          <p:nvPr/>
        </p:nvSpPr>
        <p:spPr bwMode="auto">
          <a:xfrm>
            <a:off x="1572442" y="4940757"/>
            <a:ext cx="10615488"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7" name="Скругленный прямоугольник 98">
            <a:extLst>
              <a:ext uri="{FF2B5EF4-FFF2-40B4-BE49-F238E27FC236}">
                <a16:creationId xmlns:a16="http://schemas.microsoft.com/office/drawing/2014/main" id="{61EABDA7-695D-CB8B-6CE5-07ECE24E9EC3}"/>
              </a:ext>
            </a:extLst>
          </p:cNvPr>
          <p:cNvSpPr/>
          <p:nvPr/>
        </p:nvSpPr>
        <p:spPr bwMode="auto">
          <a:xfrm>
            <a:off x="0" y="4940757"/>
            <a:ext cx="1473676" cy="1406504"/>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Youth </a:t>
            </a:r>
          </a:p>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Operations</a:t>
            </a:r>
          </a:p>
          <a:p>
            <a:pPr algn="ctr" defTabSz="412626" fontAlgn="base" hangingPunct="0">
              <a:spcBef>
                <a:spcPct val="0"/>
              </a:spcBef>
              <a:spcAft>
                <a:spcPct val="0"/>
              </a:spcAft>
            </a:pPr>
            <a:endParaRPr lang="en-US" sz="1200" i="1">
              <a:ea typeface="League Spartan" charset="0"/>
              <a:cs typeface="Poppins"/>
            </a:endParaRPr>
          </a:p>
          <a:p>
            <a:pPr algn="ctr" defTabSz="412626" fontAlgn="base" hangingPunct="0">
              <a:spcBef>
                <a:spcPct val="0"/>
              </a:spcBef>
              <a:spcAft>
                <a:spcPct val="0"/>
              </a:spcAft>
            </a:pPr>
            <a:r>
              <a:rPr lang="en-US" sz="1200" i="1">
                <a:ea typeface="League Spartan" charset="0"/>
                <a:cs typeface="Poppins"/>
              </a:rPr>
              <a:t>(Reporting to Kuben for an interim period)</a:t>
            </a:r>
            <a:endParaRPr lang="ru-RU" sz="12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endParaRPr>
          </a:p>
        </p:txBody>
      </p:sp>
      <p:sp>
        <p:nvSpPr>
          <p:cNvPr id="18" name="Скругленный прямоугольник 40">
            <a:extLst>
              <a:ext uri="{FF2B5EF4-FFF2-40B4-BE49-F238E27FC236}">
                <a16:creationId xmlns:a16="http://schemas.microsoft.com/office/drawing/2014/main" id="{0BB650B1-92F5-0EE5-AC30-7F8315F3A142}"/>
              </a:ext>
            </a:extLst>
          </p:cNvPr>
          <p:cNvSpPr/>
          <p:nvPr/>
        </p:nvSpPr>
        <p:spPr bwMode="auto">
          <a:xfrm>
            <a:off x="2629845" y="5301650"/>
            <a:ext cx="3045514" cy="822480"/>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600" b="1">
                <a:ea typeface="League Spartan" charset="0"/>
                <a:cs typeface="Poppins" pitchFamily="2" charset="77"/>
              </a:rPr>
              <a:t>HAYLEY CLEMENTS</a:t>
            </a:r>
          </a:p>
          <a:p>
            <a:pPr algn="ctr" defTabSz="412626" fontAlgn="base" hangingPunct="0">
              <a:spcBef>
                <a:spcPct val="0"/>
              </a:spcBef>
              <a:spcAft>
                <a:spcPct val="0"/>
              </a:spcAft>
            </a:pPr>
            <a:r>
              <a:rPr lang="en-US" sz="1600" i="1">
                <a:ea typeface="Poppins" charset="0"/>
                <a:cs typeface="Poppins" charset="0"/>
                <a:sym typeface="Poppins" charset="0"/>
              </a:rPr>
              <a:t>Head: Network Experience</a:t>
            </a:r>
          </a:p>
        </p:txBody>
      </p:sp>
      <p:pic>
        <p:nvPicPr>
          <p:cNvPr id="19" name="Picture 18" descr="A person taking a selfie&#10;&#10;Description automatically generated">
            <a:extLst>
              <a:ext uri="{FF2B5EF4-FFF2-40B4-BE49-F238E27FC236}">
                <a16:creationId xmlns:a16="http://schemas.microsoft.com/office/drawing/2014/main" id="{37043B45-3446-DE81-BBCC-1BDAEC475D6E}"/>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1675224" y="5069678"/>
            <a:ext cx="1097280" cy="1097280"/>
          </a:xfrm>
          <a:prstGeom prst="ellipse">
            <a:avLst/>
          </a:prstGeom>
          <a:ln>
            <a:noFill/>
          </a:ln>
        </p:spPr>
      </p:pic>
    </p:spTree>
    <p:extLst>
      <p:ext uri="{BB962C8B-B14F-4D97-AF65-F5344CB8AC3E}">
        <p14:creationId xmlns:p14="http://schemas.microsoft.com/office/powerpoint/2010/main" val="2723328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Скругленный прямоугольник 98">
            <a:extLst>
              <a:ext uri="{FF2B5EF4-FFF2-40B4-BE49-F238E27FC236}">
                <a16:creationId xmlns:a16="http://schemas.microsoft.com/office/drawing/2014/main" id="{5F82AFE0-205F-6C6C-1208-48A0BCF2A4A5}"/>
              </a:ext>
            </a:extLst>
          </p:cNvPr>
          <p:cNvSpPr/>
          <p:nvPr/>
        </p:nvSpPr>
        <p:spPr bwMode="auto">
          <a:xfrm>
            <a:off x="7439309" y="2207045"/>
            <a:ext cx="4752691"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75" name="Скругленный прямоугольник 98">
            <a:extLst>
              <a:ext uri="{FF2B5EF4-FFF2-40B4-BE49-F238E27FC236}">
                <a16:creationId xmlns:a16="http://schemas.microsoft.com/office/drawing/2014/main" id="{041B8368-BD79-6130-EFE8-CF999E99F461}"/>
              </a:ext>
            </a:extLst>
          </p:cNvPr>
          <p:cNvSpPr/>
          <p:nvPr/>
        </p:nvSpPr>
        <p:spPr bwMode="auto">
          <a:xfrm>
            <a:off x="7471279" y="6053026"/>
            <a:ext cx="4733896" cy="746261"/>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8" name="Скругленный прямоугольник 98">
            <a:extLst>
              <a:ext uri="{FF2B5EF4-FFF2-40B4-BE49-F238E27FC236}">
                <a16:creationId xmlns:a16="http://schemas.microsoft.com/office/drawing/2014/main" id="{87B384C9-A886-39C8-D2D4-6616B64D48E2}"/>
              </a:ext>
            </a:extLst>
          </p:cNvPr>
          <p:cNvSpPr/>
          <p:nvPr/>
        </p:nvSpPr>
        <p:spPr bwMode="auto">
          <a:xfrm>
            <a:off x="7474226" y="4635062"/>
            <a:ext cx="4603474" cy="1348295"/>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59" name="Скругленный прямоугольник 98">
            <a:extLst>
              <a:ext uri="{FF2B5EF4-FFF2-40B4-BE49-F238E27FC236}">
                <a16:creationId xmlns:a16="http://schemas.microsoft.com/office/drawing/2014/main" id="{E3EE8D07-9D2E-372C-03F2-E0D0059737D5}"/>
              </a:ext>
            </a:extLst>
          </p:cNvPr>
          <p:cNvSpPr/>
          <p:nvPr/>
        </p:nvSpPr>
        <p:spPr bwMode="auto">
          <a:xfrm>
            <a:off x="1549935" y="3790857"/>
            <a:ext cx="5832998" cy="74304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71" name="Скругленный прямоугольник 98">
            <a:extLst>
              <a:ext uri="{FF2B5EF4-FFF2-40B4-BE49-F238E27FC236}">
                <a16:creationId xmlns:a16="http://schemas.microsoft.com/office/drawing/2014/main" id="{5C5CD558-EA27-2A52-5CAC-E04DB4729DF4}"/>
              </a:ext>
            </a:extLst>
          </p:cNvPr>
          <p:cNvSpPr/>
          <p:nvPr/>
        </p:nvSpPr>
        <p:spPr bwMode="auto">
          <a:xfrm>
            <a:off x="1591808" y="6065770"/>
            <a:ext cx="5802906" cy="753821"/>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5" name="Скругленный прямоугольник 98">
            <a:extLst>
              <a:ext uri="{FF2B5EF4-FFF2-40B4-BE49-F238E27FC236}">
                <a16:creationId xmlns:a16="http://schemas.microsoft.com/office/drawing/2014/main" id="{FBC640C5-DF2B-37D2-4404-4762B01E55D7}"/>
              </a:ext>
            </a:extLst>
          </p:cNvPr>
          <p:cNvSpPr/>
          <p:nvPr/>
        </p:nvSpPr>
        <p:spPr bwMode="auto">
          <a:xfrm>
            <a:off x="1583140" y="1415033"/>
            <a:ext cx="10608860"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66" name="Скругленный прямоугольник 98">
            <a:extLst>
              <a:ext uri="{FF2B5EF4-FFF2-40B4-BE49-F238E27FC236}">
                <a16:creationId xmlns:a16="http://schemas.microsoft.com/office/drawing/2014/main" id="{F5DC664F-4753-6C5E-0EF6-D6396F9CB1B1}"/>
              </a:ext>
            </a:extLst>
          </p:cNvPr>
          <p:cNvSpPr/>
          <p:nvPr/>
        </p:nvSpPr>
        <p:spPr bwMode="auto">
          <a:xfrm>
            <a:off x="1583140" y="2207045"/>
            <a:ext cx="5766453"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7" name="Скругленный прямоугольник 98">
            <a:extLst>
              <a:ext uri="{FF2B5EF4-FFF2-40B4-BE49-F238E27FC236}">
                <a16:creationId xmlns:a16="http://schemas.microsoft.com/office/drawing/2014/main" id="{E41FA41F-74BB-42C9-3FC0-B795EDB26373}"/>
              </a:ext>
            </a:extLst>
          </p:cNvPr>
          <p:cNvSpPr/>
          <p:nvPr/>
        </p:nvSpPr>
        <p:spPr bwMode="auto">
          <a:xfrm>
            <a:off x="1589467" y="2994950"/>
            <a:ext cx="10608860"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70" name="TextBox 69">
            <a:extLst>
              <a:ext uri="{FF2B5EF4-FFF2-40B4-BE49-F238E27FC236}">
                <a16:creationId xmlns:a16="http://schemas.microsoft.com/office/drawing/2014/main" id="{7061D233-0593-5C47-BE9E-59C69A0B2B8D}"/>
              </a:ext>
            </a:extLst>
          </p:cNvPr>
          <p:cNvSpPr txBox="1"/>
          <p:nvPr/>
        </p:nvSpPr>
        <p:spPr>
          <a:xfrm>
            <a:off x="1686027" y="2314930"/>
            <a:ext cx="2523171"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IGNATIUS FERREIRA</a:t>
            </a:r>
          </a:p>
          <a:p>
            <a:pPr algn="r"/>
            <a:r>
              <a:rPr lang="en-US" sz="1400" b="1" i="1">
                <a:solidFill>
                  <a:schemeClr val="bg1"/>
                </a:solidFill>
                <a:latin typeface="Calibri" panose="020F0502020204030204" pitchFamily="34" charset="0"/>
                <a:ea typeface="League Spartan" charset="0"/>
                <a:cs typeface="Calibri" panose="020F0502020204030204" pitchFamily="34" charset="0"/>
              </a:rPr>
              <a:t>Product Manager</a:t>
            </a: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910825" y="246499"/>
            <a:ext cx="3061036" cy="822480"/>
          </a:xfrm>
          <a:prstGeom prst="roundRect">
            <a:avLst>
              <a:gd name="adj" fmla="val 0"/>
            </a:avLst>
          </a:prstGeom>
          <a:solidFill>
            <a:schemeClr val="accent4"/>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rgbClr val="FFFFFF"/>
                </a:solidFill>
                <a:ea typeface="Lato Light" panose="020F0502020204030203" pitchFamily="34" charset="0"/>
                <a:cs typeface="Mukta ExtraLight" panose="020B0000000000000000" pitchFamily="34" charset="77"/>
              </a:rPr>
              <a:t>Chief Product Officer </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BELINDA LEWIS</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53683" y="395616"/>
            <a:ext cx="7422435" cy="490190"/>
          </a:xfrm>
        </p:spPr>
        <p:txBody>
          <a:bodyPr anchor="ctr"/>
          <a:lstStyle/>
          <a:p>
            <a:pPr>
              <a:lnSpc>
                <a:spcPct val="100000"/>
              </a:lnSpc>
            </a:pPr>
            <a:r>
              <a:rPr lang="en-US">
                <a:ea typeface="Lato Light" panose="020F0502020204030203" pitchFamily="34" charset="0"/>
                <a:cs typeface="Mukta ExtraLight" panose="020B0000000000000000" pitchFamily="34" charset="77"/>
              </a:rPr>
              <a:t>PRODUCT</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2528" y="-11258"/>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rPr>
              <a:t>25</a:t>
            </a:r>
          </a:p>
          <a:p>
            <a:pPr algn="r"/>
            <a:r>
              <a:rPr lang="en-US" sz="1200">
                <a:solidFill>
                  <a:schemeClr val="tx1"/>
                </a:solidFill>
              </a:rPr>
              <a:t>HARAMBEES</a:t>
            </a:r>
            <a:endParaRPr lang="en-US" sz="1200">
              <a:solidFill>
                <a:schemeClr val="tx1"/>
              </a:solidFill>
              <a:cs typeface="Calibri"/>
            </a:endParaRPr>
          </a:p>
        </p:txBody>
      </p:sp>
      <p:pic>
        <p:nvPicPr>
          <p:cNvPr id="48" name="Picture 47" descr="A person with purple hair&#10;&#10;Description automatically generated with low confidence">
            <a:extLst>
              <a:ext uri="{FF2B5EF4-FFF2-40B4-BE49-F238E27FC236}">
                <a16:creationId xmlns:a16="http://schemas.microsoft.com/office/drawing/2014/main" id="{ABF45CD4-7EC1-2A72-4A38-061A696C0428}"/>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7140642" y="104747"/>
            <a:ext cx="1097280" cy="1097280"/>
          </a:xfrm>
          <a:prstGeom prst="ellipse">
            <a:avLst/>
          </a:prstGeom>
          <a:ln w="63500" cap="rnd">
            <a:noFill/>
          </a:ln>
          <a:effectLst>
            <a:outerShdw blurRad="381000" dist="292100" dir="5400000" sx="-80000" sy="-18000" rotWithShape="0">
              <a:srgbClr val="000000">
                <a:alpha val="22000"/>
              </a:srgbClr>
            </a:outerShdw>
          </a:effectLst>
        </p:spPr>
      </p:pic>
      <p:sp>
        <p:nvSpPr>
          <p:cNvPr id="40" name="TextBox 39">
            <a:extLst>
              <a:ext uri="{FF2B5EF4-FFF2-40B4-BE49-F238E27FC236}">
                <a16:creationId xmlns:a16="http://schemas.microsoft.com/office/drawing/2014/main" id="{AF7F9022-42CE-7F31-F27C-24CEE4A9B65D}"/>
              </a:ext>
            </a:extLst>
          </p:cNvPr>
          <p:cNvSpPr txBox="1"/>
          <p:nvPr/>
        </p:nvSpPr>
        <p:spPr>
          <a:xfrm>
            <a:off x="1671757" y="1537564"/>
            <a:ext cx="2537441"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MELANIE LAMBERT</a:t>
            </a:r>
          </a:p>
          <a:p>
            <a:pPr algn="r"/>
            <a:r>
              <a:rPr lang="en-US" sz="1400" b="1" i="1">
                <a:solidFill>
                  <a:schemeClr val="bg1"/>
                </a:solidFill>
                <a:latin typeface="Calibri" panose="020F0502020204030204" pitchFamily="34" charset="0"/>
                <a:ea typeface="League Spartan" charset="0"/>
                <a:cs typeface="Calibri" panose="020F0502020204030204" pitchFamily="34" charset="0"/>
              </a:rPr>
              <a:t>Product Manager</a:t>
            </a:r>
          </a:p>
        </p:txBody>
      </p:sp>
      <p:sp>
        <p:nvSpPr>
          <p:cNvPr id="55" name="TextBox 54">
            <a:extLst>
              <a:ext uri="{FF2B5EF4-FFF2-40B4-BE49-F238E27FC236}">
                <a16:creationId xmlns:a16="http://schemas.microsoft.com/office/drawing/2014/main" id="{E649F7BB-6B21-BDAA-F316-158DFC2AF28E}"/>
              </a:ext>
            </a:extLst>
          </p:cNvPr>
          <p:cNvSpPr txBox="1"/>
          <p:nvPr/>
        </p:nvSpPr>
        <p:spPr>
          <a:xfrm>
            <a:off x="1678673" y="3092296"/>
            <a:ext cx="2530525"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JOSHUA PRETORIUS </a:t>
            </a:r>
          </a:p>
          <a:p>
            <a:pPr algn="r"/>
            <a:r>
              <a:rPr lang="en-US" sz="1400" b="1" i="1">
                <a:solidFill>
                  <a:schemeClr val="bg1"/>
                </a:solidFill>
                <a:latin typeface="Calibri" panose="020F0502020204030204" pitchFamily="34" charset="0"/>
                <a:ea typeface="League Spartan" charset="0"/>
                <a:cs typeface="Calibri" panose="020F0502020204030204" pitchFamily="34" charset="0"/>
              </a:rPr>
              <a:t>Head of Design</a:t>
            </a:r>
            <a:endParaRPr lang="en-US" sz="1400" i="1">
              <a:solidFill>
                <a:schemeClr val="bg1"/>
              </a:solidFill>
              <a:latin typeface="Calibri" panose="020F0502020204030204" pitchFamily="34" charset="0"/>
              <a:ea typeface="League Spartan" charset="0"/>
              <a:cs typeface="Calibri" panose="020F0502020204030204" pitchFamily="34" charset="0"/>
            </a:endParaRPr>
          </a:p>
        </p:txBody>
      </p:sp>
      <p:sp>
        <p:nvSpPr>
          <p:cNvPr id="56" name="Скругленный прямоугольник 105">
            <a:extLst>
              <a:ext uri="{FF2B5EF4-FFF2-40B4-BE49-F238E27FC236}">
                <a16:creationId xmlns:a16="http://schemas.microsoft.com/office/drawing/2014/main" id="{9FF122E0-613C-DD21-69A2-FA0DADD98F63}"/>
              </a:ext>
            </a:extLst>
          </p:cNvPr>
          <p:cNvSpPr/>
          <p:nvPr/>
        </p:nvSpPr>
        <p:spPr bwMode="auto">
          <a:xfrm>
            <a:off x="4279728" y="3059065"/>
            <a:ext cx="3722258"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JULIA BRISTOW</a:t>
            </a:r>
            <a:endParaRPr lang="en-US" sz="1400" i="1">
              <a:solidFill>
                <a:schemeClr val="bg1"/>
              </a:solidFill>
              <a:latin typeface="Calibri" panose="020F0502020204030204" pitchFamily="34" charset="0"/>
              <a:ea typeface="League Spartan" charset="0"/>
              <a:cs typeface="Calibri" panose="020F0502020204030204" pitchFamily="34" charset="0"/>
            </a:endParaRP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Senior Product &amp; Service Designer</a:t>
            </a:r>
          </a:p>
        </p:txBody>
      </p:sp>
      <p:sp>
        <p:nvSpPr>
          <p:cNvPr id="58" name="Скругленный прямоугольник 105">
            <a:extLst>
              <a:ext uri="{FF2B5EF4-FFF2-40B4-BE49-F238E27FC236}">
                <a16:creationId xmlns:a16="http://schemas.microsoft.com/office/drawing/2014/main" id="{9DBCE994-B1AD-258E-008C-85380A1C92CA}"/>
              </a:ext>
            </a:extLst>
          </p:cNvPr>
          <p:cNvSpPr/>
          <p:nvPr/>
        </p:nvSpPr>
        <p:spPr bwMode="auto">
          <a:xfrm>
            <a:off x="8090476" y="3059065"/>
            <a:ext cx="3987224"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CY VAN DER SPUY</a:t>
            </a:r>
            <a:endParaRPr lang="en-US" sz="1400">
              <a:solidFill>
                <a:schemeClr val="bg1"/>
              </a:solidFill>
              <a:latin typeface="Calibri" panose="020F0502020204030204" pitchFamily="34" charset="0"/>
              <a:ea typeface="League Spartan" charset="0"/>
              <a:cs typeface="Calibri" panose="020F0502020204030204" pitchFamily="34" charset="0"/>
            </a:endParaRP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Product &amp; Service Designer</a:t>
            </a:r>
          </a:p>
        </p:txBody>
      </p:sp>
      <p:sp>
        <p:nvSpPr>
          <p:cNvPr id="60" name="Скругленный прямоугольник 98">
            <a:extLst>
              <a:ext uri="{FF2B5EF4-FFF2-40B4-BE49-F238E27FC236}">
                <a16:creationId xmlns:a16="http://schemas.microsoft.com/office/drawing/2014/main" id="{4A393883-B3C9-F147-5134-50D62D7E97B8}"/>
              </a:ext>
            </a:extLst>
          </p:cNvPr>
          <p:cNvSpPr/>
          <p:nvPr/>
        </p:nvSpPr>
        <p:spPr bwMode="auto">
          <a:xfrm>
            <a:off x="-13290" y="3777989"/>
            <a:ext cx="1517904" cy="2214736"/>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b="1">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1" name="Rectangle 60">
            <a:extLst>
              <a:ext uri="{FF2B5EF4-FFF2-40B4-BE49-F238E27FC236}">
                <a16:creationId xmlns:a16="http://schemas.microsoft.com/office/drawing/2014/main" id="{3451550B-C6E4-7064-E416-99F6DD34FAD6}"/>
              </a:ext>
            </a:extLst>
          </p:cNvPr>
          <p:cNvSpPr/>
          <p:nvPr/>
        </p:nvSpPr>
        <p:spPr>
          <a:xfrm>
            <a:off x="222594" y="4919928"/>
            <a:ext cx="723275" cy="307777"/>
          </a:xfrm>
          <a:prstGeom prst="rect">
            <a:avLst/>
          </a:prstGeom>
          <a:solidFill>
            <a:schemeClr val="accent4"/>
          </a:solidFill>
        </p:spPr>
        <p:txBody>
          <a:bodyPr wrap="square">
            <a:spAutoFit/>
          </a:bodyPr>
          <a:lstStyle/>
          <a:p>
            <a:pPr algn="ctr" defTabSz="412626" fontAlgn="base" hangingPunct="0">
              <a:spcBef>
                <a:spcPct val="0"/>
              </a:spcBef>
              <a:spcAft>
                <a:spcPct val="0"/>
              </a:spcAft>
            </a:pPr>
            <a:r>
              <a:rPr lang="en-US" sz="1400" b="1" i="1">
                <a:solidFill>
                  <a:schemeClr val="bg1"/>
                </a:solidFill>
                <a:latin typeface="Calibri" panose="020F0502020204030204" pitchFamily="34" charset="0"/>
                <a:ea typeface="Poppins" charset="0"/>
                <a:cs typeface="Calibri" panose="020F0502020204030204" pitchFamily="34" charset="0"/>
                <a:sym typeface="Poppins" charset="0"/>
              </a:rPr>
              <a:t>Skilling</a:t>
            </a:r>
          </a:p>
        </p:txBody>
      </p:sp>
      <p:sp>
        <p:nvSpPr>
          <p:cNvPr id="62" name="TextBox 61">
            <a:extLst>
              <a:ext uri="{FF2B5EF4-FFF2-40B4-BE49-F238E27FC236}">
                <a16:creationId xmlns:a16="http://schemas.microsoft.com/office/drawing/2014/main" id="{4E9AEEE0-96D8-4491-FCBC-318AC80F211B}"/>
              </a:ext>
            </a:extLst>
          </p:cNvPr>
          <p:cNvSpPr txBox="1"/>
          <p:nvPr/>
        </p:nvSpPr>
        <p:spPr>
          <a:xfrm>
            <a:off x="7735613" y="4778629"/>
            <a:ext cx="2170387"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NICOLE KLOKOW</a:t>
            </a:r>
          </a:p>
          <a:p>
            <a:pPr algn="r"/>
            <a:r>
              <a:rPr lang="en-US" sz="1400" b="1" i="1">
                <a:solidFill>
                  <a:schemeClr val="bg1"/>
                </a:solidFill>
                <a:latin typeface="Calibri" panose="020F0502020204030204" pitchFamily="34" charset="0"/>
                <a:ea typeface="League Spartan" charset="0"/>
                <a:cs typeface="Calibri" panose="020F0502020204030204" pitchFamily="34" charset="0"/>
              </a:rPr>
              <a:t>Skilling Manager</a:t>
            </a:r>
          </a:p>
        </p:txBody>
      </p:sp>
      <p:sp>
        <p:nvSpPr>
          <p:cNvPr id="63" name="Скругленный прямоугольник 105">
            <a:extLst>
              <a:ext uri="{FF2B5EF4-FFF2-40B4-BE49-F238E27FC236}">
                <a16:creationId xmlns:a16="http://schemas.microsoft.com/office/drawing/2014/main" id="{3D3FF619-5D04-34FE-E039-ECF7AC421A81}"/>
              </a:ext>
            </a:extLst>
          </p:cNvPr>
          <p:cNvSpPr/>
          <p:nvPr/>
        </p:nvSpPr>
        <p:spPr bwMode="auto">
          <a:xfrm>
            <a:off x="9956800" y="4708204"/>
            <a:ext cx="2043044"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MZOXOLO MASIROE</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Coordinator</a:t>
            </a:r>
          </a:p>
        </p:txBody>
      </p:sp>
      <p:sp>
        <p:nvSpPr>
          <p:cNvPr id="64" name="Скругленный прямоугольник 105">
            <a:extLst>
              <a:ext uri="{FF2B5EF4-FFF2-40B4-BE49-F238E27FC236}">
                <a16:creationId xmlns:a16="http://schemas.microsoft.com/office/drawing/2014/main" id="{C42914B9-D841-9C31-B2D8-C593E5B82ACA}"/>
              </a:ext>
            </a:extLst>
          </p:cNvPr>
          <p:cNvSpPr/>
          <p:nvPr/>
        </p:nvSpPr>
        <p:spPr bwMode="auto">
          <a:xfrm>
            <a:off x="4893733" y="3861865"/>
            <a:ext cx="2404533" cy="60945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DIKELEDI KGANYAGO</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Coordinator</a:t>
            </a:r>
          </a:p>
        </p:txBody>
      </p:sp>
      <p:sp>
        <p:nvSpPr>
          <p:cNvPr id="69" name="Скругленный прямоугольник 105">
            <a:extLst>
              <a:ext uri="{FF2B5EF4-FFF2-40B4-BE49-F238E27FC236}">
                <a16:creationId xmlns:a16="http://schemas.microsoft.com/office/drawing/2014/main" id="{BDAC07FF-D3B7-6A4E-C89D-489B781EA5C2}"/>
              </a:ext>
            </a:extLst>
          </p:cNvPr>
          <p:cNvSpPr/>
          <p:nvPr/>
        </p:nvSpPr>
        <p:spPr bwMode="auto">
          <a:xfrm>
            <a:off x="4285434" y="1462140"/>
            <a:ext cx="2775353" cy="601221"/>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IZELLE PEENS</a:t>
            </a:r>
            <a:endParaRPr lang="en-US" sz="1400" i="1">
              <a:solidFill>
                <a:schemeClr val="bg1"/>
              </a:solidFill>
              <a:latin typeface="Calibri" panose="020F0502020204030204" pitchFamily="34" charset="0"/>
              <a:ea typeface="League Spartan" charset="0"/>
              <a:cs typeface="Calibri" panose="020F0502020204030204" pitchFamily="34" charset="0"/>
            </a:endParaRP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Senior Business Analyst</a:t>
            </a:r>
          </a:p>
        </p:txBody>
      </p:sp>
      <p:sp>
        <p:nvSpPr>
          <p:cNvPr id="72" name="Скругленный прямоугольник 105">
            <a:extLst>
              <a:ext uri="{FF2B5EF4-FFF2-40B4-BE49-F238E27FC236}">
                <a16:creationId xmlns:a16="http://schemas.microsoft.com/office/drawing/2014/main" id="{5AA237CE-3498-0D26-7863-3EFBBEA4281B}"/>
              </a:ext>
            </a:extLst>
          </p:cNvPr>
          <p:cNvSpPr/>
          <p:nvPr/>
        </p:nvSpPr>
        <p:spPr bwMode="auto">
          <a:xfrm>
            <a:off x="4290917" y="2263412"/>
            <a:ext cx="2971274"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TSHEPO MBEWE</a:t>
            </a:r>
            <a:endParaRPr lang="en-US" sz="1400" i="1">
              <a:solidFill>
                <a:schemeClr val="bg1"/>
              </a:solidFill>
              <a:latin typeface="Calibri" panose="020F0502020204030204" pitchFamily="34" charset="0"/>
              <a:ea typeface="League Spartan" charset="0"/>
              <a:cs typeface="Calibri" panose="020F0502020204030204" pitchFamily="34" charset="0"/>
            </a:endParaRP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Senior Business Analyst</a:t>
            </a:r>
          </a:p>
        </p:txBody>
      </p:sp>
      <p:sp>
        <p:nvSpPr>
          <p:cNvPr id="74" name="TextBox 73">
            <a:extLst>
              <a:ext uri="{FF2B5EF4-FFF2-40B4-BE49-F238E27FC236}">
                <a16:creationId xmlns:a16="http://schemas.microsoft.com/office/drawing/2014/main" id="{65E19538-AC4A-E73D-8335-B52E381D6770}"/>
              </a:ext>
            </a:extLst>
          </p:cNvPr>
          <p:cNvSpPr txBox="1"/>
          <p:nvPr/>
        </p:nvSpPr>
        <p:spPr>
          <a:xfrm>
            <a:off x="2076191" y="3902958"/>
            <a:ext cx="2326476"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AMANTLE MOKUBONG</a:t>
            </a:r>
          </a:p>
          <a:p>
            <a:pPr algn="r"/>
            <a:r>
              <a:rPr lang="en-US" sz="1400" b="1" i="1">
                <a:solidFill>
                  <a:schemeClr val="bg1"/>
                </a:solidFill>
                <a:latin typeface="Calibri" panose="020F0502020204030204" pitchFamily="34" charset="0"/>
                <a:ea typeface="League Spartan" charset="0"/>
                <a:cs typeface="Calibri" panose="020F0502020204030204" pitchFamily="34" charset="0"/>
              </a:rPr>
              <a:t>Skilling Manager</a:t>
            </a:r>
          </a:p>
        </p:txBody>
      </p:sp>
      <p:sp>
        <p:nvSpPr>
          <p:cNvPr id="76" name="Скругленный прямоугольник 105">
            <a:extLst>
              <a:ext uri="{FF2B5EF4-FFF2-40B4-BE49-F238E27FC236}">
                <a16:creationId xmlns:a16="http://schemas.microsoft.com/office/drawing/2014/main" id="{2D593864-51FF-BD9A-36E3-3FEA5D76DEB2}"/>
              </a:ext>
            </a:extLst>
          </p:cNvPr>
          <p:cNvSpPr/>
          <p:nvPr/>
        </p:nvSpPr>
        <p:spPr bwMode="auto">
          <a:xfrm>
            <a:off x="7569200" y="5371159"/>
            <a:ext cx="2319867"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SIBUSISO MGABHI</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Specialist</a:t>
            </a:r>
          </a:p>
        </p:txBody>
      </p:sp>
      <p:sp>
        <p:nvSpPr>
          <p:cNvPr id="77" name="Скругленный прямоугольник 105">
            <a:extLst>
              <a:ext uri="{FF2B5EF4-FFF2-40B4-BE49-F238E27FC236}">
                <a16:creationId xmlns:a16="http://schemas.microsoft.com/office/drawing/2014/main" id="{41B34CFA-14A7-E5AA-300A-A49F329B2565}"/>
              </a:ext>
            </a:extLst>
          </p:cNvPr>
          <p:cNvSpPr/>
          <p:nvPr/>
        </p:nvSpPr>
        <p:spPr bwMode="auto">
          <a:xfrm>
            <a:off x="9956800" y="5371160"/>
            <a:ext cx="2043043" cy="58477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HLONI MOLOKOMME</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Coordinator</a:t>
            </a:r>
          </a:p>
        </p:txBody>
      </p:sp>
      <p:sp>
        <p:nvSpPr>
          <p:cNvPr id="38" name="Скругленный прямоугольник 105">
            <a:extLst>
              <a:ext uri="{FF2B5EF4-FFF2-40B4-BE49-F238E27FC236}">
                <a16:creationId xmlns:a16="http://schemas.microsoft.com/office/drawing/2014/main" id="{C7914AC3-DE72-E710-86F8-2651A87348F7}"/>
              </a:ext>
            </a:extLst>
          </p:cNvPr>
          <p:cNvSpPr/>
          <p:nvPr/>
        </p:nvSpPr>
        <p:spPr bwMode="auto">
          <a:xfrm>
            <a:off x="2139341" y="6125874"/>
            <a:ext cx="2014482" cy="585216"/>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rPr>
              <a:t>ROMY DIJKMAN</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rPr>
              <a:t>Manager: Assessments &amp; Learning Content</a:t>
            </a:r>
          </a:p>
        </p:txBody>
      </p:sp>
      <p:sp>
        <p:nvSpPr>
          <p:cNvPr id="39" name="Скругленный прямоугольник 105">
            <a:extLst>
              <a:ext uri="{FF2B5EF4-FFF2-40B4-BE49-F238E27FC236}">
                <a16:creationId xmlns:a16="http://schemas.microsoft.com/office/drawing/2014/main" id="{1922B538-8C15-33A6-5085-D35172E43CBD}"/>
              </a:ext>
            </a:extLst>
          </p:cNvPr>
          <p:cNvSpPr/>
          <p:nvPr/>
        </p:nvSpPr>
        <p:spPr bwMode="auto">
          <a:xfrm>
            <a:off x="8386853" y="6109456"/>
            <a:ext cx="1447249" cy="692677"/>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a:solidFill>
                  <a:schemeClr val="bg1"/>
                </a:solidFill>
                <a:latin typeface="Calibri"/>
                <a:ea typeface="League Spartan" charset="0"/>
                <a:cs typeface="Calibri"/>
              </a:rPr>
              <a:t>TABETH HELA</a:t>
            </a:r>
          </a:p>
          <a:p>
            <a:pPr algn="ctr" defTabSz="412626" fontAlgn="base" hangingPunct="0">
              <a:spcBef>
                <a:spcPct val="0"/>
              </a:spcBef>
              <a:spcAft>
                <a:spcPct val="0"/>
              </a:spcAft>
            </a:pPr>
            <a:r>
              <a:rPr lang="en-US" sz="1400" i="1">
                <a:solidFill>
                  <a:schemeClr val="bg1"/>
                </a:solidFill>
                <a:latin typeface="Calibri"/>
                <a:ea typeface="League Spartan" charset="0"/>
                <a:cs typeface="Calibri"/>
              </a:rPr>
              <a:t>Skilling </a:t>
            </a:r>
            <a:endParaRPr lang="en-US" sz="1400" i="1">
              <a:solidFill>
                <a:schemeClr val="bg1"/>
              </a:solidFill>
              <a:latin typeface="Calibri" panose="020F0502020204030204" pitchFamily="34" charset="0"/>
              <a:ea typeface="League Spartan" charset="0"/>
              <a:cs typeface="Calibri" panose="020F0502020204030204" pitchFamily="34" charset="0"/>
            </a:endParaRPr>
          </a:p>
          <a:p>
            <a:pPr algn="ctr" defTabSz="412626" fontAlgn="base" hangingPunct="0">
              <a:spcBef>
                <a:spcPct val="0"/>
              </a:spcBef>
              <a:spcAft>
                <a:spcPct val="0"/>
              </a:spcAft>
            </a:pPr>
            <a:r>
              <a:rPr lang="en-US" sz="1400" i="1">
                <a:solidFill>
                  <a:schemeClr val="bg1"/>
                </a:solidFill>
                <a:latin typeface="Calibri"/>
                <a:ea typeface="League Spartan" charset="0"/>
                <a:cs typeface="Calibri"/>
              </a:rPr>
              <a:t>Coordinator</a:t>
            </a:r>
          </a:p>
          <a:p>
            <a:pPr algn="ctr" defTabSz="412626">
              <a:spcBef>
                <a:spcPct val="0"/>
              </a:spcBef>
              <a:spcAft>
                <a:spcPct val="0"/>
              </a:spcAft>
            </a:pPr>
            <a:r>
              <a:rPr lang="en-US" sz="900" i="1">
                <a:solidFill>
                  <a:schemeClr val="bg1"/>
                </a:solidFill>
                <a:latin typeface="Calibri"/>
                <a:ea typeface="League Spartan" charset="0"/>
                <a:cs typeface="Calibri"/>
              </a:rPr>
              <a:t>(Seconded to Digilink)</a:t>
            </a:r>
            <a:endParaRPr lang="en-US" sz="900" i="1" err="1">
              <a:solidFill>
                <a:schemeClr val="bg1"/>
              </a:solidFill>
              <a:latin typeface="Calibri" panose="020F0502020204030204" pitchFamily="34" charset="0"/>
              <a:ea typeface="League Spartan" charset="0"/>
              <a:cs typeface="Calibri" panose="020F0502020204030204" pitchFamily="34" charset="0"/>
            </a:endParaRPr>
          </a:p>
        </p:txBody>
      </p:sp>
      <p:sp>
        <p:nvSpPr>
          <p:cNvPr id="44" name="Скругленный прямоугольник 105">
            <a:extLst>
              <a:ext uri="{FF2B5EF4-FFF2-40B4-BE49-F238E27FC236}">
                <a16:creationId xmlns:a16="http://schemas.microsoft.com/office/drawing/2014/main" id="{7EB33A4B-DDA5-FFA4-550A-6490949C73C6}"/>
              </a:ext>
            </a:extLst>
          </p:cNvPr>
          <p:cNvSpPr/>
          <p:nvPr/>
        </p:nvSpPr>
        <p:spPr bwMode="auto">
          <a:xfrm>
            <a:off x="4310029" y="6126989"/>
            <a:ext cx="2759506" cy="630727"/>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rPr>
              <a:t>KEABETSWE MARUMO</a:t>
            </a:r>
          </a:p>
          <a:p>
            <a:pP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rPr>
              <a:t>Specialist Product &amp; Assessments</a:t>
            </a:r>
          </a:p>
        </p:txBody>
      </p:sp>
      <p:sp>
        <p:nvSpPr>
          <p:cNvPr id="42" name="Скругленный прямоугольник 98">
            <a:extLst>
              <a:ext uri="{FF2B5EF4-FFF2-40B4-BE49-F238E27FC236}">
                <a16:creationId xmlns:a16="http://schemas.microsoft.com/office/drawing/2014/main" id="{6921469C-DBCE-3138-0D56-29FC79144F88}"/>
              </a:ext>
            </a:extLst>
          </p:cNvPr>
          <p:cNvSpPr/>
          <p:nvPr/>
        </p:nvSpPr>
        <p:spPr bwMode="auto">
          <a:xfrm>
            <a:off x="-13856" y="1421015"/>
            <a:ext cx="1517904"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latin typeface="Calibri" panose="020F0502020204030204" pitchFamily="34" charset="0"/>
                <a:ea typeface="Poppins" charset="0"/>
                <a:cs typeface="Calibri" panose="020F0502020204030204" pitchFamily="34" charset="0"/>
                <a:sym typeface="Poppins" charset="0"/>
              </a:rPr>
              <a:t>Recommendation Engine</a:t>
            </a:r>
          </a:p>
        </p:txBody>
      </p:sp>
      <p:sp>
        <p:nvSpPr>
          <p:cNvPr id="45" name="Скругленный прямоугольник 98">
            <a:extLst>
              <a:ext uri="{FF2B5EF4-FFF2-40B4-BE49-F238E27FC236}">
                <a16:creationId xmlns:a16="http://schemas.microsoft.com/office/drawing/2014/main" id="{38EEE593-C106-C603-24AF-BD1A8D8BE615}"/>
              </a:ext>
            </a:extLst>
          </p:cNvPr>
          <p:cNvSpPr/>
          <p:nvPr/>
        </p:nvSpPr>
        <p:spPr bwMode="auto">
          <a:xfrm>
            <a:off x="-28556" y="2210148"/>
            <a:ext cx="1517904"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latin typeface="Calibri" panose="020F0502020204030204" pitchFamily="34" charset="0"/>
                <a:ea typeface="Poppins" charset="0"/>
                <a:cs typeface="Calibri" panose="020F0502020204030204" pitchFamily="34" charset="0"/>
                <a:sym typeface="Poppins" charset="0"/>
              </a:rPr>
              <a:t>Partner Network</a:t>
            </a:r>
          </a:p>
        </p:txBody>
      </p:sp>
      <p:sp>
        <p:nvSpPr>
          <p:cNvPr id="47" name="Скругленный прямоугольник 98">
            <a:extLst>
              <a:ext uri="{FF2B5EF4-FFF2-40B4-BE49-F238E27FC236}">
                <a16:creationId xmlns:a16="http://schemas.microsoft.com/office/drawing/2014/main" id="{A66D43DE-AD72-A753-45B3-CA34A554B662}"/>
              </a:ext>
            </a:extLst>
          </p:cNvPr>
          <p:cNvSpPr/>
          <p:nvPr/>
        </p:nvSpPr>
        <p:spPr bwMode="auto">
          <a:xfrm>
            <a:off x="-15536" y="2999525"/>
            <a:ext cx="1517904" cy="70590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latin typeface="Calibri" panose="020F0502020204030204" pitchFamily="34" charset="0"/>
                <a:ea typeface="Poppins" charset="0"/>
                <a:cs typeface="Calibri" panose="020F0502020204030204" pitchFamily="34" charset="0"/>
                <a:sym typeface="Poppins" charset="0"/>
              </a:rPr>
              <a:t>Design</a:t>
            </a:r>
          </a:p>
        </p:txBody>
      </p:sp>
      <p:sp>
        <p:nvSpPr>
          <p:cNvPr id="51" name="Скругленный прямоугольник 105">
            <a:extLst>
              <a:ext uri="{FF2B5EF4-FFF2-40B4-BE49-F238E27FC236}">
                <a16:creationId xmlns:a16="http://schemas.microsoft.com/office/drawing/2014/main" id="{6A1AAF83-68C8-2CE9-A564-01143221AF73}"/>
              </a:ext>
            </a:extLst>
          </p:cNvPr>
          <p:cNvSpPr/>
          <p:nvPr/>
        </p:nvSpPr>
        <p:spPr bwMode="auto">
          <a:xfrm>
            <a:off x="8310728" y="2242800"/>
            <a:ext cx="3755157" cy="585216"/>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cs typeface="Calibri" panose="020F0502020204030204" pitchFamily="34" charset="0"/>
              </a:rPr>
              <a:t>ROSHAN RAMPRSAD</a:t>
            </a:r>
            <a:endParaRPr lang="en-US" sz="1400">
              <a:solidFill>
                <a:schemeClr val="bg1"/>
              </a:solidFill>
              <a:latin typeface="Calibri" panose="020F0502020204030204" pitchFamily="34" charset="0"/>
              <a:cs typeface="Calibri" panose="020F0502020204030204" pitchFamily="34" charset="0"/>
            </a:endParaRP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Product Manager</a:t>
            </a:r>
          </a:p>
        </p:txBody>
      </p:sp>
      <p:sp>
        <p:nvSpPr>
          <p:cNvPr id="3" name="Скругленный прямоугольник 105">
            <a:extLst>
              <a:ext uri="{FF2B5EF4-FFF2-40B4-BE49-F238E27FC236}">
                <a16:creationId xmlns:a16="http://schemas.microsoft.com/office/drawing/2014/main" id="{B495FA87-AE86-4C13-0919-BFD47051728B}"/>
              </a:ext>
            </a:extLst>
          </p:cNvPr>
          <p:cNvSpPr/>
          <p:nvPr/>
        </p:nvSpPr>
        <p:spPr bwMode="auto">
          <a:xfrm>
            <a:off x="10602311" y="6125208"/>
            <a:ext cx="1466786" cy="594300"/>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ctr" defTabSz="412626">
              <a:spcBef>
                <a:spcPct val="0"/>
              </a:spcBef>
              <a:spcAft>
                <a:spcPct val="0"/>
              </a:spcAft>
            </a:pPr>
            <a:r>
              <a:rPr lang="en-US" sz="1400" b="1">
                <a:solidFill>
                  <a:schemeClr val="bg1"/>
                </a:solidFill>
                <a:latin typeface="Calibri" panose="020F0502020204030204" pitchFamily="34" charset="0"/>
                <a:cs typeface="Calibri" panose="020F0502020204030204" pitchFamily="34" charset="0"/>
              </a:rPr>
              <a:t>NKULULEKO MTHIYANA</a:t>
            </a:r>
          </a:p>
          <a:p>
            <a:pPr algn="ctr" defTabSz="412626" fontAlgn="base" hangingPunct="0">
              <a:spcBef>
                <a:spcPct val="0"/>
              </a:spcBef>
              <a:spcAft>
                <a:spcPct val="0"/>
              </a:spcAft>
            </a:pPr>
            <a:r>
              <a:rPr lang="en-US" sz="1200" i="1">
                <a:solidFill>
                  <a:schemeClr val="bg1"/>
                </a:solidFill>
                <a:latin typeface="Calibri" panose="020F0502020204030204" pitchFamily="34" charset="0"/>
                <a:ea typeface="League Spartan" charset="0"/>
                <a:cs typeface="Calibri" panose="020F0502020204030204" pitchFamily="34" charset="0"/>
              </a:rPr>
              <a:t>Skilling Specialist</a:t>
            </a:r>
          </a:p>
        </p:txBody>
      </p:sp>
      <p:pic>
        <p:nvPicPr>
          <p:cNvPr id="6" name="Picture 5" descr="A person smiling for the camera&#10;&#10;Description automatically generated with medium confidence">
            <a:extLst>
              <a:ext uri="{FF2B5EF4-FFF2-40B4-BE49-F238E27FC236}">
                <a16:creationId xmlns:a16="http://schemas.microsoft.com/office/drawing/2014/main" id="{D00AF18F-1F6F-FE29-780A-14C31040D8A6}"/>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7747173" y="4708204"/>
            <a:ext cx="640080" cy="640080"/>
          </a:xfrm>
          <a:prstGeom prst="ellipse">
            <a:avLst/>
          </a:prstGeom>
        </p:spPr>
      </p:pic>
      <p:pic>
        <p:nvPicPr>
          <p:cNvPr id="8" name="Picture 7" descr="A person smiling for the camera&#10;&#10;Description automatically generated with medium confidence">
            <a:extLst>
              <a:ext uri="{FF2B5EF4-FFF2-40B4-BE49-F238E27FC236}">
                <a16:creationId xmlns:a16="http://schemas.microsoft.com/office/drawing/2014/main" id="{CEE95D39-08EC-F6CC-E3B0-A40DB9093AA9}"/>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1711933" y="1444414"/>
            <a:ext cx="640080" cy="640080"/>
          </a:xfrm>
          <a:prstGeom prst="ellipse">
            <a:avLst/>
          </a:prstGeom>
        </p:spPr>
      </p:pic>
      <p:pic>
        <p:nvPicPr>
          <p:cNvPr id="10" name="Picture 9" descr="A person smiling for the camera&#10;&#10;Description automatically generated with medium confidence">
            <a:extLst>
              <a:ext uri="{FF2B5EF4-FFF2-40B4-BE49-F238E27FC236}">
                <a16:creationId xmlns:a16="http://schemas.microsoft.com/office/drawing/2014/main" id="{4C64CB03-DD45-A127-1B31-F3F8DD098306}"/>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1711933" y="2256110"/>
            <a:ext cx="640080" cy="640080"/>
          </a:xfrm>
          <a:prstGeom prst="ellipse">
            <a:avLst/>
          </a:prstGeom>
        </p:spPr>
      </p:pic>
      <p:pic>
        <p:nvPicPr>
          <p:cNvPr id="25" name="Picture 24" descr="A person smiling with trees in the background&#10;&#10;Description automatically generated with low confidence">
            <a:extLst>
              <a:ext uri="{FF2B5EF4-FFF2-40B4-BE49-F238E27FC236}">
                <a16:creationId xmlns:a16="http://schemas.microsoft.com/office/drawing/2014/main" id="{E98F8FCA-98AE-00A0-FC21-DFD48A35F27B}"/>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711933" y="3849734"/>
            <a:ext cx="640080" cy="640080"/>
          </a:xfrm>
          <a:prstGeom prst="ellipse">
            <a:avLst/>
          </a:prstGeom>
        </p:spPr>
      </p:pic>
      <p:pic>
        <p:nvPicPr>
          <p:cNvPr id="41" name="Picture 40">
            <a:extLst>
              <a:ext uri="{FF2B5EF4-FFF2-40B4-BE49-F238E27FC236}">
                <a16:creationId xmlns:a16="http://schemas.microsoft.com/office/drawing/2014/main" id="{6C2F258B-8F5A-79A3-30F6-FD3DC6E628D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711933" y="3027257"/>
            <a:ext cx="640080" cy="640080"/>
          </a:xfrm>
          <a:prstGeom prst="ellipse">
            <a:avLst/>
          </a:prstGeom>
        </p:spPr>
      </p:pic>
      <p:pic>
        <p:nvPicPr>
          <p:cNvPr id="5" name="Picture 4" descr="A person smiling for the camera&#10;&#10;Description automatically generated with medium confidence">
            <a:extLst>
              <a:ext uri="{FF2B5EF4-FFF2-40B4-BE49-F238E27FC236}">
                <a16:creationId xmlns:a16="http://schemas.microsoft.com/office/drawing/2014/main" id="{DA947D9E-8894-B5B0-1645-C934158C8D0E}"/>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711933" y="6105748"/>
            <a:ext cx="640080" cy="640080"/>
          </a:xfrm>
          <a:prstGeom prst="ellipse">
            <a:avLst/>
          </a:prstGeom>
        </p:spPr>
      </p:pic>
      <p:sp>
        <p:nvSpPr>
          <p:cNvPr id="11" name="TextBox 10">
            <a:extLst>
              <a:ext uri="{FF2B5EF4-FFF2-40B4-BE49-F238E27FC236}">
                <a16:creationId xmlns:a16="http://schemas.microsoft.com/office/drawing/2014/main" id="{AE962ED9-59A5-5494-E079-BD0725EF759B}"/>
              </a:ext>
            </a:extLst>
          </p:cNvPr>
          <p:cNvSpPr txBox="1"/>
          <p:nvPr/>
        </p:nvSpPr>
        <p:spPr>
          <a:xfrm>
            <a:off x="7526318" y="6253081"/>
            <a:ext cx="865943" cy="338554"/>
          </a:xfrm>
          <a:prstGeom prst="rect">
            <a:avLst/>
          </a:prstGeom>
          <a:noFill/>
        </p:spPr>
        <p:txBody>
          <a:bodyPr wrap="none" rtlCol="0">
            <a:spAutoFit/>
          </a:bodyPr>
          <a:lstStyle/>
          <a:p>
            <a:r>
              <a:rPr lang="en-US" sz="1600" b="1" i="1">
                <a:solidFill>
                  <a:schemeClr val="tx1">
                    <a:lumMod val="65000"/>
                    <a:lumOff val="35000"/>
                  </a:schemeClr>
                </a:solidFill>
                <a:latin typeface="Calibri" panose="020F0502020204030204" pitchFamily="34" charset="0"/>
                <a:ea typeface="Poppins" charset="0"/>
                <a:cs typeface="Calibri" panose="020F0502020204030204" pitchFamily="34" charset="0"/>
                <a:sym typeface="Poppins" charset="0"/>
              </a:rPr>
              <a:t>DigiLink</a:t>
            </a:r>
            <a:endParaRPr lang="ru-RU" sz="1600" b="1" i="1">
              <a:solidFill>
                <a:schemeClr val="tx1">
                  <a:lumMod val="65000"/>
                  <a:lumOff val="35000"/>
                </a:schemeClr>
              </a:solidFill>
              <a:latin typeface="Calibri" panose="020F0502020204030204" pitchFamily="34" charset="0"/>
              <a:ea typeface="Poppins" charset="0"/>
              <a:cs typeface="Calibri" panose="020F0502020204030204" pitchFamily="34" charset="0"/>
              <a:sym typeface="Poppins" charset="0"/>
            </a:endParaRPr>
          </a:p>
        </p:txBody>
      </p:sp>
      <p:sp>
        <p:nvSpPr>
          <p:cNvPr id="81" name="TextBox 80">
            <a:extLst>
              <a:ext uri="{FF2B5EF4-FFF2-40B4-BE49-F238E27FC236}">
                <a16:creationId xmlns:a16="http://schemas.microsoft.com/office/drawing/2014/main" id="{3D5D222E-8A95-5696-B266-07DDD7BCC8C3}"/>
              </a:ext>
            </a:extLst>
          </p:cNvPr>
          <p:cNvSpPr txBox="1"/>
          <p:nvPr/>
        </p:nvSpPr>
        <p:spPr>
          <a:xfrm>
            <a:off x="9903647" y="6132510"/>
            <a:ext cx="745012" cy="584775"/>
          </a:xfrm>
          <a:prstGeom prst="rect">
            <a:avLst/>
          </a:prstGeom>
          <a:noFill/>
        </p:spPr>
        <p:txBody>
          <a:bodyPr wrap="none" rtlCol="0">
            <a:spAutoFit/>
          </a:bodyPr>
          <a:lstStyle/>
          <a:p>
            <a:r>
              <a:rPr lang="en-US" sz="1600" b="1" i="1">
                <a:solidFill>
                  <a:schemeClr val="tx1">
                    <a:lumMod val="65000"/>
                    <a:lumOff val="35000"/>
                  </a:schemeClr>
                </a:solidFill>
                <a:latin typeface="Calibri" panose="020F0502020204030204" pitchFamily="34" charset="0"/>
                <a:ea typeface="Poppins" charset="0"/>
                <a:cs typeface="Calibri" panose="020F0502020204030204" pitchFamily="34" charset="0"/>
                <a:sym typeface="Poppins" charset="0"/>
              </a:rPr>
              <a:t>Future</a:t>
            </a:r>
          </a:p>
          <a:p>
            <a:r>
              <a:rPr lang="en-US" sz="1600" b="1" i="1">
                <a:solidFill>
                  <a:schemeClr val="tx1">
                    <a:lumMod val="65000"/>
                    <a:lumOff val="35000"/>
                  </a:schemeClr>
                </a:solidFill>
                <a:latin typeface="Calibri" panose="020F0502020204030204" pitchFamily="34" charset="0"/>
                <a:ea typeface="Poppins" charset="0"/>
                <a:cs typeface="Calibri" panose="020F0502020204030204" pitchFamily="34" charset="0"/>
                <a:sym typeface="Poppins" charset="0"/>
              </a:rPr>
              <a:t>Skills</a:t>
            </a:r>
            <a:endParaRPr lang="ru-RU" sz="1600" b="1" i="1">
              <a:solidFill>
                <a:schemeClr val="tx1">
                  <a:lumMod val="65000"/>
                  <a:lumOff val="35000"/>
                </a:schemeClr>
              </a:solidFill>
              <a:latin typeface="Calibri" panose="020F0502020204030204" pitchFamily="34" charset="0"/>
              <a:ea typeface="Poppins" charset="0"/>
              <a:cs typeface="Calibri" panose="020F0502020204030204" pitchFamily="34" charset="0"/>
              <a:sym typeface="Poppins" charset="0"/>
            </a:endParaRPr>
          </a:p>
        </p:txBody>
      </p:sp>
      <p:sp>
        <p:nvSpPr>
          <p:cNvPr id="85" name="Скругленный прямоугольник 98">
            <a:extLst>
              <a:ext uri="{FF2B5EF4-FFF2-40B4-BE49-F238E27FC236}">
                <a16:creationId xmlns:a16="http://schemas.microsoft.com/office/drawing/2014/main" id="{511BB037-979E-FC6E-AE48-E665B22CF029}"/>
              </a:ext>
            </a:extLst>
          </p:cNvPr>
          <p:cNvSpPr/>
          <p:nvPr/>
        </p:nvSpPr>
        <p:spPr bwMode="auto">
          <a:xfrm>
            <a:off x="-28556" y="6048592"/>
            <a:ext cx="1517904" cy="753821"/>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latin typeface="Calibri" panose="020F0502020204030204" pitchFamily="34" charset="0"/>
                <a:ea typeface="Poppins" charset="0"/>
                <a:cs typeface="Calibri" panose="020F0502020204030204" pitchFamily="34" charset="0"/>
                <a:sym typeface="Poppins" charset="0"/>
              </a:rPr>
              <a:t>Assessments &amp; Learning</a:t>
            </a:r>
          </a:p>
        </p:txBody>
      </p:sp>
      <p:pic>
        <p:nvPicPr>
          <p:cNvPr id="12" name="Picture 11">
            <a:extLst>
              <a:ext uri="{FF2B5EF4-FFF2-40B4-BE49-F238E27FC236}">
                <a16:creationId xmlns:a16="http://schemas.microsoft.com/office/drawing/2014/main" id="{7B0292AF-56BA-F712-3C21-9A3FE8329E90}"/>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7673292" y="2246813"/>
            <a:ext cx="640080" cy="640080"/>
          </a:xfrm>
          <a:prstGeom prst="ellipse">
            <a:avLst/>
          </a:prstGeom>
        </p:spPr>
      </p:pic>
      <p:sp>
        <p:nvSpPr>
          <p:cNvPr id="82" name="Скругленный прямоугольник 98">
            <a:extLst>
              <a:ext uri="{FF2B5EF4-FFF2-40B4-BE49-F238E27FC236}">
                <a16:creationId xmlns:a16="http://schemas.microsoft.com/office/drawing/2014/main" id="{38C67E84-379B-BAB5-4B8E-18F0420B1498}"/>
              </a:ext>
            </a:extLst>
          </p:cNvPr>
          <p:cNvSpPr/>
          <p:nvPr/>
        </p:nvSpPr>
        <p:spPr bwMode="auto">
          <a:xfrm>
            <a:off x="1576515" y="4635125"/>
            <a:ext cx="5818197" cy="1348231"/>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83" name="TextBox 82">
            <a:extLst>
              <a:ext uri="{FF2B5EF4-FFF2-40B4-BE49-F238E27FC236}">
                <a16:creationId xmlns:a16="http://schemas.microsoft.com/office/drawing/2014/main" id="{13B3A9A1-AF8A-99CB-A62E-830CB0B024A2}"/>
              </a:ext>
            </a:extLst>
          </p:cNvPr>
          <p:cNvSpPr txBox="1"/>
          <p:nvPr/>
        </p:nvSpPr>
        <p:spPr>
          <a:xfrm>
            <a:off x="2259723" y="4784292"/>
            <a:ext cx="1534511" cy="523220"/>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SIVU PRUSENT</a:t>
            </a:r>
          </a:p>
          <a:p>
            <a:pPr algn="r"/>
            <a:r>
              <a:rPr lang="en-US" sz="1400" b="1" i="1">
                <a:solidFill>
                  <a:schemeClr val="bg1"/>
                </a:solidFill>
                <a:latin typeface="Calibri" panose="020F0502020204030204" pitchFamily="34" charset="0"/>
                <a:ea typeface="League Spartan" charset="0"/>
                <a:cs typeface="Calibri" panose="020F0502020204030204" pitchFamily="34" charset="0"/>
              </a:rPr>
              <a:t>Skilling Manager</a:t>
            </a:r>
          </a:p>
        </p:txBody>
      </p:sp>
      <p:sp>
        <p:nvSpPr>
          <p:cNvPr id="84" name="Скругленный прямоугольник 105">
            <a:extLst>
              <a:ext uri="{FF2B5EF4-FFF2-40B4-BE49-F238E27FC236}">
                <a16:creationId xmlns:a16="http://schemas.microsoft.com/office/drawing/2014/main" id="{80290F91-EC54-ACC7-2557-B359EF7C9047}"/>
              </a:ext>
            </a:extLst>
          </p:cNvPr>
          <p:cNvSpPr/>
          <p:nvPr/>
        </p:nvSpPr>
        <p:spPr bwMode="auto">
          <a:xfrm>
            <a:off x="5367144" y="5412828"/>
            <a:ext cx="1943907" cy="523912"/>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a:ea typeface="League Spartan" charset="0"/>
                <a:cs typeface="Calibri"/>
              </a:rPr>
              <a:t>RICARDO  RAYNERS</a:t>
            </a:r>
          </a:p>
          <a:p>
            <a:pPr defTabSz="412626" fontAlgn="base" hangingPunct="0">
              <a:spcBef>
                <a:spcPct val="0"/>
              </a:spcBef>
              <a:spcAft>
                <a:spcPct val="0"/>
              </a:spcAft>
            </a:pPr>
            <a:r>
              <a:rPr lang="en-US" sz="1400" i="1">
                <a:solidFill>
                  <a:schemeClr val="bg1"/>
                </a:solidFill>
                <a:latin typeface="Calibri"/>
                <a:ea typeface="League Spartan" charset="0"/>
                <a:cs typeface="Calibri"/>
              </a:rPr>
              <a:t>Skilling Specialist </a:t>
            </a:r>
            <a:r>
              <a:rPr lang="en-US" sz="900" i="1">
                <a:solidFill>
                  <a:schemeClr val="bg1"/>
                </a:solidFill>
                <a:latin typeface="Calibri"/>
                <a:ea typeface="League Spartan" charset="0"/>
                <a:cs typeface="Calibri"/>
              </a:rPr>
              <a:t>(seconded to </a:t>
            </a:r>
            <a:r>
              <a:rPr lang="en-US" sz="900" i="1" err="1">
                <a:solidFill>
                  <a:schemeClr val="bg1"/>
                </a:solidFill>
                <a:latin typeface="Calibri"/>
                <a:ea typeface="League Spartan" charset="0"/>
                <a:cs typeface="Calibri"/>
              </a:rPr>
              <a:t>Digilink</a:t>
            </a:r>
            <a:r>
              <a:rPr lang="en-US" sz="1400" i="1">
                <a:solidFill>
                  <a:schemeClr val="bg1"/>
                </a:solidFill>
                <a:latin typeface="Calibri"/>
                <a:ea typeface="League Spartan" charset="0"/>
                <a:cs typeface="Calibri"/>
              </a:rPr>
              <a:t>)</a:t>
            </a:r>
          </a:p>
        </p:txBody>
      </p:sp>
      <p:sp>
        <p:nvSpPr>
          <p:cNvPr id="87" name="Скругленный прямоугольник 105">
            <a:extLst>
              <a:ext uri="{FF2B5EF4-FFF2-40B4-BE49-F238E27FC236}">
                <a16:creationId xmlns:a16="http://schemas.microsoft.com/office/drawing/2014/main" id="{D70021B2-E7E6-15A6-4AB2-2AB75E36ED31}"/>
              </a:ext>
            </a:extLst>
          </p:cNvPr>
          <p:cNvSpPr/>
          <p:nvPr/>
        </p:nvSpPr>
        <p:spPr bwMode="auto">
          <a:xfrm>
            <a:off x="1630517" y="5425339"/>
            <a:ext cx="1679888" cy="51551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VEDARSHA SINGH</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Specialist</a:t>
            </a:r>
          </a:p>
        </p:txBody>
      </p:sp>
      <p:sp>
        <p:nvSpPr>
          <p:cNvPr id="88" name="Скругленный прямоугольник 105">
            <a:extLst>
              <a:ext uri="{FF2B5EF4-FFF2-40B4-BE49-F238E27FC236}">
                <a16:creationId xmlns:a16="http://schemas.microsoft.com/office/drawing/2014/main" id="{12F218B5-8010-2333-07E0-719B2C3FBC49}"/>
              </a:ext>
            </a:extLst>
          </p:cNvPr>
          <p:cNvSpPr/>
          <p:nvPr/>
        </p:nvSpPr>
        <p:spPr bwMode="auto">
          <a:xfrm>
            <a:off x="3383597" y="5418768"/>
            <a:ext cx="1907249" cy="523912"/>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CHERZELLE GABRIEL</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Specialist</a:t>
            </a:r>
          </a:p>
        </p:txBody>
      </p:sp>
      <p:sp>
        <p:nvSpPr>
          <p:cNvPr id="89" name="Скругленный прямоугольник 105">
            <a:extLst>
              <a:ext uri="{FF2B5EF4-FFF2-40B4-BE49-F238E27FC236}">
                <a16:creationId xmlns:a16="http://schemas.microsoft.com/office/drawing/2014/main" id="{34A88C49-8CD8-55E1-EBBF-FB44D4E97B96}"/>
              </a:ext>
            </a:extLst>
          </p:cNvPr>
          <p:cNvSpPr/>
          <p:nvPr/>
        </p:nvSpPr>
        <p:spPr bwMode="auto">
          <a:xfrm>
            <a:off x="4887309" y="4771226"/>
            <a:ext cx="2406869" cy="53512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a:solidFill>
                  <a:schemeClr val="bg1"/>
                </a:solidFill>
                <a:latin typeface="Calibri" panose="020F0502020204030204" pitchFamily="34" charset="0"/>
                <a:ea typeface="League Spartan" charset="0"/>
                <a:cs typeface="Calibri" panose="020F0502020204030204" pitchFamily="34" charset="0"/>
              </a:rPr>
              <a:t>SONWABO NOTSHULWANA</a:t>
            </a:r>
          </a:p>
          <a:p>
            <a:pPr algn="ct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Skilling Specialist</a:t>
            </a:r>
          </a:p>
        </p:txBody>
      </p:sp>
      <p:pic>
        <p:nvPicPr>
          <p:cNvPr id="90" name="Picture 89" descr="A picture containing person, clothing, wearing, hat&#10;&#10;Description automatically generated">
            <a:extLst>
              <a:ext uri="{FF2B5EF4-FFF2-40B4-BE49-F238E27FC236}">
                <a16:creationId xmlns:a16="http://schemas.microsoft.com/office/drawing/2014/main" id="{19C4CB03-026F-69F6-799E-78AA0441C22D}"/>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1711933" y="4741720"/>
            <a:ext cx="640080" cy="640080"/>
          </a:xfrm>
          <a:prstGeom prst="ellipse">
            <a:avLst/>
          </a:prstGeom>
        </p:spPr>
      </p:pic>
      <p:sp>
        <p:nvSpPr>
          <p:cNvPr id="91" name="Скругленный прямоугольник 98">
            <a:extLst>
              <a:ext uri="{FF2B5EF4-FFF2-40B4-BE49-F238E27FC236}">
                <a16:creationId xmlns:a16="http://schemas.microsoft.com/office/drawing/2014/main" id="{61EC58FE-AEB0-F5DF-810C-989DC5D57106}"/>
              </a:ext>
            </a:extLst>
          </p:cNvPr>
          <p:cNvSpPr/>
          <p:nvPr/>
        </p:nvSpPr>
        <p:spPr bwMode="auto">
          <a:xfrm>
            <a:off x="7484532" y="3790857"/>
            <a:ext cx="4593167" cy="743043"/>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52" name="Скругленный прямоугольник 105">
            <a:extLst>
              <a:ext uri="{FF2B5EF4-FFF2-40B4-BE49-F238E27FC236}">
                <a16:creationId xmlns:a16="http://schemas.microsoft.com/office/drawing/2014/main" id="{74892907-1C6A-93B4-507D-14613E5C7B42}"/>
              </a:ext>
            </a:extLst>
          </p:cNvPr>
          <p:cNvSpPr/>
          <p:nvPr/>
        </p:nvSpPr>
        <p:spPr bwMode="auto">
          <a:xfrm>
            <a:off x="8472113" y="3880952"/>
            <a:ext cx="1709123" cy="585216"/>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rPr>
              <a:t>ROBYN PRETORIUS</a:t>
            </a:r>
          </a:p>
          <a:p>
            <a:pPr algn="r" defTabSz="412626" fontAlgn="base" hangingPunct="0">
              <a:spcBef>
                <a:spcPct val="0"/>
              </a:spcBef>
              <a:spcAft>
                <a:spcPct val="0"/>
              </a:spcAft>
            </a:pPr>
            <a:r>
              <a:rPr lang="en-US" sz="1400" b="1" i="1">
                <a:solidFill>
                  <a:schemeClr val="bg1"/>
                </a:solidFill>
                <a:latin typeface="Calibri" panose="020F0502020204030204" pitchFamily="34" charset="0"/>
                <a:cs typeface="Calibri" panose="020F0502020204030204" pitchFamily="34" charset="0"/>
              </a:rPr>
              <a:t>Skilling Manager</a:t>
            </a:r>
          </a:p>
        </p:txBody>
      </p:sp>
      <p:pic>
        <p:nvPicPr>
          <p:cNvPr id="22" name="Picture 21">
            <a:extLst>
              <a:ext uri="{FF2B5EF4-FFF2-40B4-BE49-F238E27FC236}">
                <a16:creationId xmlns:a16="http://schemas.microsoft.com/office/drawing/2014/main" id="{93505209-8587-3F32-8F75-F7FA580E6CD6}"/>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a:stretch/>
        </p:blipFill>
        <p:spPr>
          <a:xfrm>
            <a:off x="7730434" y="3849734"/>
            <a:ext cx="640080" cy="640080"/>
          </a:xfrm>
          <a:prstGeom prst="ellipse">
            <a:avLst/>
          </a:prstGeom>
        </p:spPr>
      </p:pic>
      <p:sp>
        <p:nvSpPr>
          <p:cNvPr id="2" name="Скругленный прямоугольник 105">
            <a:extLst>
              <a:ext uri="{FF2B5EF4-FFF2-40B4-BE49-F238E27FC236}">
                <a16:creationId xmlns:a16="http://schemas.microsoft.com/office/drawing/2014/main" id="{4D9D889A-C50F-B7C9-0E63-136DB6EE57E6}"/>
              </a:ext>
            </a:extLst>
          </p:cNvPr>
          <p:cNvSpPr/>
          <p:nvPr/>
        </p:nvSpPr>
        <p:spPr bwMode="auto">
          <a:xfrm>
            <a:off x="7190901" y="1462140"/>
            <a:ext cx="2775353" cy="601221"/>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latin typeface="Calibri"/>
                <a:ea typeface="League Spartan" charset="0"/>
                <a:cs typeface="Calibri"/>
              </a:rPr>
              <a:t>CARLIE GREEN</a:t>
            </a:r>
          </a:p>
          <a:p>
            <a:pPr defTabSz="412626" fontAlgn="base" hangingPunct="0">
              <a:spcBef>
                <a:spcPct val="0"/>
              </a:spcBef>
              <a:spcAft>
                <a:spcPct val="0"/>
              </a:spcAft>
            </a:pPr>
            <a:r>
              <a:rPr lang="en-US" sz="1400" i="1">
                <a:solidFill>
                  <a:schemeClr val="bg1"/>
                </a:solidFill>
                <a:latin typeface="Calibri"/>
                <a:ea typeface="League Spartan" charset="0"/>
                <a:cs typeface="Calibri"/>
              </a:rPr>
              <a:t>Senior Business Analyst</a:t>
            </a:r>
          </a:p>
        </p:txBody>
      </p:sp>
    </p:spTree>
    <p:extLst>
      <p:ext uri="{BB962C8B-B14F-4D97-AF65-F5344CB8AC3E}">
        <p14:creationId xmlns:p14="http://schemas.microsoft.com/office/powerpoint/2010/main" val="163481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Скругленный прямоугольник 98">
            <a:extLst>
              <a:ext uri="{FF2B5EF4-FFF2-40B4-BE49-F238E27FC236}">
                <a16:creationId xmlns:a16="http://schemas.microsoft.com/office/drawing/2014/main" id="{2586F14F-E10D-F282-90BE-BA345E2B48F8}"/>
              </a:ext>
            </a:extLst>
          </p:cNvPr>
          <p:cNvSpPr/>
          <p:nvPr/>
        </p:nvSpPr>
        <p:spPr bwMode="auto">
          <a:xfrm>
            <a:off x="1608667" y="1505391"/>
            <a:ext cx="10583333" cy="2270742"/>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Poppins" charset="0"/>
              <a:ea typeface="Poppins" charset="0"/>
              <a:cs typeface="Poppins" charset="0"/>
              <a:sym typeface="Poppins" charset="0"/>
            </a:endParaRPr>
          </a:p>
        </p:txBody>
      </p:sp>
      <p:sp>
        <p:nvSpPr>
          <p:cNvPr id="31" name="Скругленный прямоугольник 105">
            <a:extLst>
              <a:ext uri="{FF2B5EF4-FFF2-40B4-BE49-F238E27FC236}">
                <a16:creationId xmlns:a16="http://schemas.microsoft.com/office/drawing/2014/main" id="{C029B59B-8539-EE35-BE0B-14E04BFB6914}"/>
              </a:ext>
            </a:extLst>
          </p:cNvPr>
          <p:cNvSpPr/>
          <p:nvPr/>
        </p:nvSpPr>
        <p:spPr bwMode="auto">
          <a:xfrm>
            <a:off x="3420533" y="2700223"/>
            <a:ext cx="2365036" cy="991243"/>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a:spcBef>
                <a:spcPct val="0"/>
              </a:spcBef>
              <a:spcAft>
                <a:spcPct val="0"/>
              </a:spcAft>
            </a:pPr>
            <a:r>
              <a:rPr lang="en-US" sz="1400" b="1">
                <a:solidFill>
                  <a:schemeClr val="bg1"/>
                </a:solidFill>
                <a:sym typeface="Poppins" charset="0"/>
              </a:rPr>
              <a:t>GISELA RUSHMERE</a:t>
            </a:r>
          </a:p>
          <a:p>
            <a:pPr algn="r" defTabSz="412626">
              <a:spcBef>
                <a:spcPct val="0"/>
              </a:spcBef>
              <a:spcAft>
                <a:spcPct val="0"/>
              </a:spcAft>
            </a:pPr>
            <a:r>
              <a:rPr lang="en-US" sz="1400" i="1">
                <a:solidFill>
                  <a:schemeClr val="bg1"/>
                </a:solidFill>
                <a:ea typeface="Calibri"/>
                <a:cs typeface="Calibri"/>
              </a:rPr>
              <a:t>Business </a:t>
            </a:r>
          </a:p>
          <a:p>
            <a:pPr algn="r" defTabSz="412626">
              <a:spcBef>
                <a:spcPct val="0"/>
              </a:spcBef>
              <a:spcAft>
                <a:spcPct val="0"/>
              </a:spcAft>
            </a:pPr>
            <a:r>
              <a:rPr lang="en-US" sz="1400" i="1">
                <a:solidFill>
                  <a:schemeClr val="bg1"/>
                </a:solidFill>
                <a:ea typeface="Calibri"/>
                <a:cs typeface="Calibri"/>
              </a:rPr>
              <a:t>Intelligence Lead</a:t>
            </a:r>
          </a:p>
        </p:txBody>
      </p:sp>
      <p:sp>
        <p:nvSpPr>
          <p:cNvPr id="60" name="Скругленный прямоугольник 98">
            <a:extLst>
              <a:ext uri="{FF2B5EF4-FFF2-40B4-BE49-F238E27FC236}">
                <a16:creationId xmlns:a16="http://schemas.microsoft.com/office/drawing/2014/main" id="{2C80904D-9F17-9788-68C9-7D8ED9C9858D}"/>
              </a:ext>
            </a:extLst>
          </p:cNvPr>
          <p:cNvSpPr/>
          <p:nvPr/>
        </p:nvSpPr>
        <p:spPr bwMode="auto">
          <a:xfrm>
            <a:off x="1625600" y="5263799"/>
            <a:ext cx="10566400" cy="1170867"/>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Poppins" charset="0"/>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062468" y="254590"/>
            <a:ext cx="3045514" cy="82248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Poppins" charset="0"/>
                <a:cs typeface="Poppins" charset="0"/>
                <a:sym typeface="Poppins" charset="0"/>
              </a:rPr>
              <a:t>Chief </a:t>
            </a:r>
            <a:r>
              <a:rPr lang="en-US" sz="2000" i="1">
                <a:solidFill>
                  <a:srgbClr val="FFFFFF"/>
                </a:solidFill>
                <a:ea typeface="Lato Light" panose="020F0502020204030203" pitchFamily="34" charset="0"/>
                <a:cs typeface="Mukta ExtraLight" panose="020B0000000000000000" pitchFamily="34" charset="77"/>
              </a:rPr>
              <a:t>Information</a:t>
            </a:r>
            <a:r>
              <a:rPr lang="en-US" sz="2000" i="1">
                <a:solidFill>
                  <a:schemeClr val="bg1"/>
                </a:solidFill>
                <a:ea typeface="Poppins" charset="0"/>
                <a:cs typeface="Poppins" charset="0"/>
                <a:sym typeface="Poppins" charset="0"/>
              </a:rPr>
              <a:t> Officer</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HANLIE de BOD</a:t>
            </a:r>
          </a:p>
        </p:txBody>
      </p:sp>
      <p:sp>
        <p:nvSpPr>
          <p:cNvPr id="45" name="Скругленный прямоугольник 98">
            <a:extLst>
              <a:ext uri="{FF2B5EF4-FFF2-40B4-BE49-F238E27FC236}">
                <a16:creationId xmlns:a16="http://schemas.microsoft.com/office/drawing/2014/main" id="{34C83B72-0A12-E057-AF06-D05B31AC1735}"/>
              </a:ext>
            </a:extLst>
          </p:cNvPr>
          <p:cNvSpPr/>
          <p:nvPr/>
        </p:nvSpPr>
        <p:spPr bwMode="auto">
          <a:xfrm>
            <a:off x="1608667" y="3935306"/>
            <a:ext cx="10583333" cy="118872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Poppins" charset="0"/>
              <a:ea typeface="Poppins" charset="0"/>
              <a:cs typeface="Poppins" charset="0"/>
              <a:sym typeface="Poppins" charset="0"/>
            </a:endParaRPr>
          </a:p>
        </p:txBody>
      </p:sp>
      <p:sp>
        <p:nvSpPr>
          <p:cNvPr id="109" name="Title 1">
            <a:extLst>
              <a:ext uri="{FF2B5EF4-FFF2-40B4-BE49-F238E27FC236}">
                <a16:creationId xmlns:a16="http://schemas.microsoft.com/office/drawing/2014/main" id="{6EB8BCC1-36E9-764E-9594-F8E6D004B447}"/>
              </a:ext>
            </a:extLst>
          </p:cNvPr>
          <p:cNvSpPr txBox="1">
            <a:spLocks/>
          </p:cNvSpPr>
          <p:nvPr/>
        </p:nvSpPr>
        <p:spPr>
          <a:xfrm>
            <a:off x="1183560" y="408983"/>
            <a:ext cx="7422435" cy="490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nSpc>
                <a:spcPct val="100000"/>
              </a:lnSpc>
            </a:pPr>
            <a:r>
              <a:rPr lang="en-US">
                <a:ea typeface="Lato Light" panose="020F0502020204030203" pitchFamily="34" charset="0"/>
                <a:cs typeface="Mukta ExtraLight" panose="020B0000000000000000" pitchFamily="34" charset="77"/>
              </a:rPr>
              <a:t>PLATFORM</a:t>
            </a:r>
            <a:r>
              <a:rPr lang="en-US" b="0" i="1">
                <a:ea typeface="Lato Light" panose="020F0502020204030203" pitchFamily="34" charset="0"/>
                <a:cs typeface="Mukta ExtraLight" panose="020B0000000000000000" pitchFamily="34" charset="77"/>
              </a:rPr>
              <a:t> </a:t>
            </a:r>
          </a:p>
          <a:p>
            <a:pPr>
              <a:lnSpc>
                <a:spcPct val="100000"/>
              </a:lnSpc>
            </a:pPr>
            <a:r>
              <a:rPr lang="en-US" b="0" i="1">
                <a:ea typeface="Lato Light" panose="020F0502020204030203" pitchFamily="34" charset="0"/>
                <a:cs typeface="Mukta ExtraLight" panose="020B0000000000000000" pitchFamily="34" charset="77"/>
              </a:rPr>
              <a:t>(Data, Software &amp; Testing)</a:t>
            </a:r>
            <a:endParaRPr lang="en-US">
              <a:ea typeface="Lato Light" panose="020F0502020204030203" pitchFamily="34" charset="0"/>
              <a:cs typeface="Mukta ExtraLight" panose="020B0000000000000000" pitchFamily="34" charset="77"/>
            </a:endParaRPr>
          </a:p>
        </p:txBody>
      </p:sp>
      <p:pic>
        <p:nvPicPr>
          <p:cNvPr id="13" name="Picture 12" descr="A person with curly hair&#10;&#10;Description automatically generated with medium confidence">
            <a:extLst>
              <a:ext uri="{FF2B5EF4-FFF2-40B4-BE49-F238E27FC236}">
                <a16:creationId xmlns:a16="http://schemas.microsoft.com/office/drawing/2014/main" id="{21CDF0C9-589E-8053-E1C8-65021C57E5E3}"/>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7140642" y="105927"/>
            <a:ext cx="1097280" cy="1097280"/>
          </a:xfrm>
          <a:prstGeom prst="ellipse">
            <a:avLst/>
          </a:prstGeom>
        </p:spPr>
      </p:pic>
      <p:sp>
        <p:nvSpPr>
          <p:cNvPr id="32" name="Скругленный прямоугольник 105">
            <a:extLst>
              <a:ext uri="{FF2B5EF4-FFF2-40B4-BE49-F238E27FC236}">
                <a16:creationId xmlns:a16="http://schemas.microsoft.com/office/drawing/2014/main" id="{1FC3C667-F754-DB2C-7F30-F1D14CB267A0}"/>
              </a:ext>
            </a:extLst>
          </p:cNvPr>
          <p:cNvSpPr/>
          <p:nvPr/>
        </p:nvSpPr>
        <p:spPr bwMode="auto">
          <a:xfrm>
            <a:off x="5881486" y="2709333"/>
            <a:ext cx="6196214" cy="962201"/>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2" rtlCol="0" anchor="ctr" anchorCtr="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412626">
              <a:spcBef>
                <a:spcPct val="0"/>
              </a:spcBef>
              <a:spcAft>
                <a:spcPct val="0"/>
              </a:spcAft>
            </a:pPr>
            <a:r>
              <a:rPr lang="en-US" sz="1400" b="1" i="1">
                <a:solidFill>
                  <a:schemeClr val="bg1"/>
                </a:solidFill>
                <a:latin typeface="Calibri"/>
                <a:cs typeface="Calibri"/>
                <a:sym typeface="Poppins" charset="0"/>
              </a:rPr>
              <a:t>Business Intelligence Analysts</a:t>
            </a:r>
            <a:endParaRPr lang="en-US" sz="1400" i="1">
              <a:solidFill>
                <a:schemeClr val="bg1"/>
              </a:solidFill>
              <a:latin typeface="Calibri"/>
              <a:cs typeface="Calibri"/>
            </a:endParaRPr>
          </a:p>
          <a:p>
            <a:pPr defTabSz="412626">
              <a:spcBef>
                <a:spcPct val="0"/>
              </a:spcBef>
              <a:spcAft>
                <a:spcPct val="0"/>
              </a:spcAft>
            </a:pPr>
            <a:r>
              <a:rPr lang="en-US" sz="1400" b="1">
                <a:solidFill>
                  <a:schemeClr val="bg1"/>
                </a:solidFill>
                <a:latin typeface="Calibri"/>
                <a:ea typeface="Calibri"/>
                <a:cs typeface="Calibri"/>
              </a:rPr>
              <a:t>BENNY DHLAMINI</a:t>
            </a:r>
          </a:p>
          <a:p>
            <a:pPr defTabSz="412626">
              <a:spcBef>
                <a:spcPct val="0"/>
              </a:spcBef>
              <a:spcAft>
                <a:spcPct val="0"/>
              </a:spcAft>
            </a:pPr>
            <a:r>
              <a:rPr lang="en-US" sz="1400" b="1">
                <a:solidFill>
                  <a:schemeClr val="bg1"/>
                </a:solidFill>
                <a:latin typeface="Calibri"/>
                <a:ea typeface="Calibri"/>
                <a:cs typeface="Calibri"/>
              </a:rPr>
              <a:t>SYLVESTER SHABALALA</a:t>
            </a:r>
          </a:p>
          <a:p>
            <a:pPr defTabSz="412626">
              <a:spcBef>
                <a:spcPct val="0"/>
              </a:spcBef>
              <a:spcAft>
                <a:spcPct val="0"/>
              </a:spcAft>
            </a:pPr>
            <a:r>
              <a:rPr lang="en-US" sz="1400" b="1">
                <a:solidFill>
                  <a:schemeClr val="bg1"/>
                </a:solidFill>
                <a:latin typeface="Calibri"/>
                <a:ea typeface="Calibri"/>
                <a:cs typeface="Calibri"/>
              </a:rPr>
              <a:t>LONDIWE MATIWANE</a:t>
            </a:r>
          </a:p>
          <a:p>
            <a:pPr defTabSz="412626">
              <a:spcBef>
                <a:spcPct val="0"/>
              </a:spcBef>
              <a:spcAft>
                <a:spcPct val="0"/>
              </a:spcAft>
            </a:pPr>
            <a:r>
              <a:rPr lang="en-US" sz="1400" b="1">
                <a:solidFill>
                  <a:schemeClr val="bg1"/>
                </a:solidFill>
                <a:latin typeface="Calibri"/>
                <a:ea typeface="+mn-lt"/>
                <a:cs typeface="Calibri"/>
              </a:rPr>
              <a:t>MZWANDILE MULOVHEDZI</a:t>
            </a:r>
          </a:p>
          <a:p>
            <a:pPr defTabSz="412626">
              <a:spcBef>
                <a:spcPct val="0"/>
              </a:spcBef>
              <a:spcAft>
                <a:spcPct val="0"/>
              </a:spcAft>
            </a:pPr>
            <a:endParaRPr lang="en-US" sz="1400" b="1">
              <a:solidFill>
                <a:schemeClr val="bg1"/>
              </a:solidFill>
              <a:latin typeface="Calibri" panose="020F0502020204030204" pitchFamily="34" charset="0"/>
              <a:ea typeface="Calibri"/>
              <a:cs typeface="Calibri" panose="020F0502020204030204" pitchFamily="34" charset="0"/>
            </a:endParaRPr>
          </a:p>
        </p:txBody>
      </p:sp>
      <p:sp>
        <p:nvSpPr>
          <p:cNvPr id="37" name="Скругленный прямоугольник 98">
            <a:extLst>
              <a:ext uri="{FF2B5EF4-FFF2-40B4-BE49-F238E27FC236}">
                <a16:creationId xmlns:a16="http://schemas.microsoft.com/office/drawing/2014/main" id="{3B7AFB94-525A-F7E6-7A57-2F9F66FC54DC}"/>
              </a:ext>
            </a:extLst>
          </p:cNvPr>
          <p:cNvSpPr/>
          <p:nvPr/>
        </p:nvSpPr>
        <p:spPr bwMode="auto">
          <a:xfrm>
            <a:off x="-27668" y="1510867"/>
            <a:ext cx="1513567" cy="228600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Data </a:t>
            </a:r>
          </a:p>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Management</a:t>
            </a:r>
          </a:p>
        </p:txBody>
      </p:sp>
      <p:sp>
        <p:nvSpPr>
          <p:cNvPr id="41" name="Скругленный прямоугольник 98">
            <a:extLst>
              <a:ext uri="{FF2B5EF4-FFF2-40B4-BE49-F238E27FC236}">
                <a16:creationId xmlns:a16="http://schemas.microsoft.com/office/drawing/2014/main" id="{B32C5C46-44A9-3FA5-8F46-E4C53B7A484E}"/>
              </a:ext>
            </a:extLst>
          </p:cNvPr>
          <p:cNvSpPr/>
          <p:nvPr/>
        </p:nvSpPr>
        <p:spPr bwMode="auto">
          <a:xfrm>
            <a:off x="0" y="3935306"/>
            <a:ext cx="1485900" cy="118872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Software Development</a:t>
            </a:r>
          </a:p>
        </p:txBody>
      </p:sp>
      <p:sp>
        <p:nvSpPr>
          <p:cNvPr id="42" name="Скругленный прямоугольник 105">
            <a:extLst>
              <a:ext uri="{FF2B5EF4-FFF2-40B4-BE49-F238E27FC236}">
                <a16:creationId xmlns:a16="http://schemas.microsoft.com/office/drawing/2014/main" id="{F06962F7-0CD1-AAF5-4379-64C7F55E0819}"/>
              </a:ext>
            </a:extLst>
          </p:cNvPr>
          <p:cNvSpPr/>
          <p:nvPr/>
        </p:nvSpPr>
        <p:spPr bwMode="auto">
          <a:xfrm>
            <a:off x="2615637" y="4117080"/>
            <a:ext cx="1549962" cy="757440"/>
          </a:xfrm>
          <a:prstGeom prst="roundRect">
            <a:avLst>
              <a:gd name="adj" fmla="val 0"/>
            </a:avLst>
          </a:prstGeom>
          <a:solidFill>
            <a:schemeClr val="accent4">
              <a:alpha val="2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a:spcBef>
                <a:spcPct val="0"/>
              </a:spcBef>
              <a:spcAft>
                <a:spcPct val="0"/>
              </a:spcAft>
            </a:pPr>
            <a:r>
              <a:rPr lang="en-US" sz="1400" b="1">
                <a:solidFill>
                  <a:schemeClr val="bg1"/>
                </a:solidFill>
                <a:sym typeface="Poppins" charset="0"/>
              </a:rPr>
              <a:t>RIGARD BESTER</a:t>
            </a:r>
          </a:p>
          <a:p>
            <a:pPr algn="r" defTabSz="412626">
              <a:spcBef>
                <a:spcPct val="0"/>
              </a:spcBef>
              <a:spcAft>
                <a:spcPct val="0"/>
              </a:spcAft>
            </a:pPr>
            <a:r>
              <a:rPr lang="en-US" sz="1400" i="1">
                <a:solidFill>
                  <a:schemeClr val="bg1"/>
                </a:solidFill>
                <a:cs typeface="Calibri"/>
              </a:rPr>
              <a:t>Software Development Lead</a:t>
            </a:r>
          </a:p>
        </p:txBody>
      </p:sp>
      <p:sp>
        <p:nvSpPr>
          <p:cNvPr id="46" name="Скругленный прямоугольник 105">
            <a:extLst>
              <a:ext uri="{FF2B5EF4-FFF2-40B4-BE49-F238E27FC236}">
                <a16:creationId xmlns:a16="http://schemas.microsoft.com/office/drawing/2014/main" id="{82A9F0D3-3946-8305-3EB6-FCF336C110E9}"/>
              </a:ext>
            </a:extLst>
          </p:cNvPr>
          <p:cNvSpPr/>
          <p:nvPr/>
        </p:nvSpPr>
        <p:spPr bwMode="auto">
          <a:xfrm>
            <a:off x="4368800" y="4048532"/>
            <a:ext cx="7708900" cy="963735"/>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rtl="0"/>
            <a:r>
              <a:rPr lang="en-US" sz="1400" i="1">
                <a:latin typeface="Calibri" panose="020F0502020204030204" pitchFamily="34" charset="0"/>
                <a:ea typeface="Segoe UI"/>
                <a:cs typeface="Calibri" panose="020F0502020204030204" pitchFamily="34" charset="0"/>
              </a:rPr>
              <a:t>​</a:t>
            </a:r>
          </a:p>
          <a:p>
            <a:pPr rtl="0"/>
            <a:r>
              <a:rPr lang="en-US" sz="1400" i="1">
                <a:latin typeface="Calibri" panose="020F0502020204030204" pitchFamily="34" charset="0"/>
                <a:ea typeface="Segoe UI"/>
                <a:cs typeface="Calibri" panose="020F0502020204030204" pitchFamily="34" charset="0"/>
              </a:rPr>
              <a:t>​</a:t>
            </a:r>
            <a:r>
              <a:rPr lang="en-US" sz="1400" b="1">
                <a:solidFill>
                  <a:srgbClr val="FFFFFF"/>
                </a:solidFill>
                <a:latin typeface="Calibri" panose="020F0502020204030204" pitchFamily="34" charset="0"/>
                <a:ea typeface="Segoe UI"/>
                <a:cs typeface="Calibri" panose="020F0502020204030204" pitchFamily="34" charset="0"/>
              </a:rPr>
              <a:t>STEPHAN VAN DER MERWE/TANAKA TSOKA </a:t>
            </a:r>
            <a:r>
              <a:rPr lang="en-US" sz="1400">
                <a:solidFill>
                  <a:srgbClr val="FFFFFF"/>
                </a:solidFill>
                <a:latin typeface="Calibri" panose="020F0502020204030204" pitchFamily="34" charset="0"/>
                <a:ea typeface="Segoe UI"/>
                <a:cs typeface="Calibri" panose="020F0502020204030204" pitchFamily="34" charset="0"/>
              </a:rPr>
              <a:t>- </a:t>
            </a:r>
            <a:r>
              <a:rPr lang="en-US" sz="1400" i="1">
                <a:solidFill>
                  <a:srgbClr val="FFFFFF"/>
                </a:solidFill>
                <a:latin typeface="Calibri" panose="020F0502020204030204" pitchFamily="34" charset="0"/>
                <a:ea typeface="Segoe UI"/>
                <a:cs typeface="Calibri" panose="020F0502020204030204" pitchFamily="34" charset="0"/>
              </a:rPr>
              <a:t>Senior Software Developers  </a:t>
            </a:r>
          </a:p>
          <a:p>
            <a:pPr rtl="0"/>
            <a:r>
              <a:rPr lang="en-US" sz="1400" i="1">
                <a:latin typeface="Calibri" panose="020F0502020204030204" pitchFamily="34" charset="0"/>
                <a:ea typeface="Segoe UI"/>
                <a:cs typeface="Calibri" panose="020F0502020204030204" pitchFamily="34" charset="0"/>
              </a:rPr>
              <a:t>​</a:t>
            </a:r>
            <a:endParaRPr lang="en-US" sz="1400" i="1">
              <a:solidFill>
                <a:schemeClr val="bg1"/>
              </a:solidFill>
              <a:latin typeface="Calibri" panose="020F0502020204030204" pitchFamily="34" charset="0"/>
              <a:ea typeface="Calibri"/>
              <a:cs typeface="Calibri" panose="020F0502020204030204" pitchFamily="34" charset="0"/>
            </a:endParaRPr>
          </a:p>
        </p:txBody>
      </p:sp>
      <p:sp>
        <p:nvSpPr>
          <p:cNvPr id="48" name="Скругленный прямоугольник 105">
            <a:extLst>
              <a:ext uri="{FF2B5EF4-FFF2-40B4-BE49-F238E27FC236}">
                <a16:creationId xmlns:a16="http://schemas.microsoft.com/office/drawing/2014/main" id="{D525C811-1F5F-31A6-E885-D2114A300207}"/>
              </a:ext>
            </a:extLst>
          </p:cNvPr>
          <p:cNvSpPr/>
          <p:nvPr/>
        </p:nvSpPr>
        <p:spPr bwMode="auto">
          <a:xfrm>
            <a:off x="4351867" y="5369193"/>
            <a:ext cx="7721599" cy="963874"/>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2" rtlCol="0" anchor="ctr" anchorCtr="0" compatLnSpc="1">
            <a:prstTxWarp prst="textNoShape">
              <a:avLst/>
            </a:prstTxWarp>
            <a:noAutofit/>
          </a:bodyPr>
          <a:lstStyle/>
          <a:p>
            <a:pPr defTabSz="412626">
              <a:spcBef>
                <a:spcPct val="0"/>
              </a:spcBef>
              <a:spcAft>
                <a:spcPct val="0"/>
              </a:spcAft>
            </a:pPr>
            <a:r>
              <a:rPr lang="en-US" sz="1400" i="1">
                <a:solidFill>
                  <a:schemeClr val="bg1"/>
                </a:solidFill>
                <a:latin typeface="Calibri"/>
                <a:cs typeface="Calibri"/>
              </a:rPr>
              <a:t>Automation Tester </a:t>
            </a:r>
            <a:r>
              <a:rPr lang="en-US" sz="1400" b="1">
                <a:solidFill>
                  <a:schemeClr val="bg1"/>
                </a:solidFill>
                <a:latin typeface="Calibri"/>
                <a:cs typeface="Calibri"/>
              </a:rPr>
              <a:t>– KHOTSO SHOMANG</a:t>
            </a:r>
          </a:p>
          <a:p>
            <a:pPr defTabSz="412626">
              <a:spcBef>
                <a:spcPct val="0"/>
              </a:spcBef>
              <a:spcAft>
                <a:spcPct val="0"/>
              </a:spcAft>
            </a:pPr>
            <a:r>
              <a:rPr lang="en-US" sz="1400" i="1">
                <a:solidFill>
                  <a:schemeClr val="bg1"/>
                </a:solidFill>
                <a:latin typeface="Calibri"/>
                <a:cs typeface="Calibri"/>
              </a:rPr>
              <a:t>QA Engineer </a:t>
            </a:r>
            <a:r>
              <a:rPr lang="en-US" sz="1400" b="1">
                <a:solidFill>
                  <a:schemeClr val="bg1"/>
                </a:solidFill>
                <a:latin typeface="Calibri"/>
                <a:cs typeface="Calibri"/>
              </a:rPr>
              <a:t>– NELISA SAHULA/MAUREEN </a:t>
            </a:r>
            <a:endParaRPr lang="en-US" sz="1400" b="1">
              <a:solidFill>
                <a:schemeClr val="bg1"/>
              </a:solidFill>
              <a:latin typeface="Calibri" panose="020F0502020204030204" pitchFamily="34" charset="0"/>
              <a:cs typeface="Calibri" panose="020F0502020204030204" pitchFamily="34" charset="0"/>
            </a:endParaRPr>
          </a:p>
          <a:p>
            <a:pPr defTabSz="412626">
              <a:spcBef>
                <a:spcPct val="0"/>
              </a:spcBef>
              <a:spcAft>
                <a:spcPct val="0"/>
              </a:spcAft>
            </a:pPr>
            <a:r>
              <a:rPr lang="en-US" sz="1400" b="1">
                <a:solidFill>
                  <a:schemeClr val="bg1"/>
                </a:solidFill>
                <a:latin typeface="Calibri"/>
                <a:cs typeface="Calibri"/>
              </a:rPr>
              <a:t>NQISHA</a:t>
            </a:r>
            <a:endParaRPr lang="en-US" sz="1400" i="1">
              <a:solidFill>
                <a:schemeClr val="bg1"/>
              </a:solidFill>
              <a:latin typeface="Calibri" panose="020F0502020204030204" pitchFamily="34" charset="0"/>
              <a:cs typeface="Calibri" panose="020F0502020204030204" pitchFamily="34" charset="0"/>
            </a:endParaRPr>
          </a:p>
          <a:p>
            <a:pPr defTabSz="412626">
              <a:spcBef>
                <a:spcPct val="0"/>
              </a:spcBef>
              <a:spcAft>
                <a:spcPct val="0"/>
              </a:spcAft>
            </a:pPr>
            <a:endParaRPr lang="en-US" sz="1400" i="1">
              <a:solidFill>
                <a:schemeClr val="bg1"/>
              </a:solidFill>
              <a:latin typeface="Calibri" panose="020F0502020204030204" pitchFamily="34" charset="0"/>
              <a:cs typeface="Calibri" panose="020F0502020204030204" pitchFamily="34" charset="0"/>
            </a:endParaRPr>
          </a:p>
          <a:p>
            <a:pPr defTabSz="412626">
              <a:spcBef>
                <a:spcPct val="0"/>
              </a:spcBef>
              <a:spcAft>
                <a:spcPct val="0"/>
              </a:spcAft>
            </a:pPr>
            <a:r>
              <a:rPr lang="en-US" sz="1400" i="1">
                <a:solidFill>
                  <a:schemeClr val="bg1"/>
                </a:solidFill>
                <a:latin typeface="Calibri"/>
                <a:cs typeface="Calibri"/>
              </a:rPr>
              <a:t>Software Testers</a:t>
            </a:r>
          </a:p>
          <a:p>
            <a:pPr defTabSz="412626">
              <a:spcBef>
                <a:spcPct val="0"/>
              </a:spcBef>
              <a:spcAft>
                <a:spcPct val="0"/>
              </a:spcAft>
            </a:pPr>
            <a:r>
              <a:rPr lang="en-US" sz="1400" b="1">
                <a:solidFill>
                  <a:schemeClr val="bg1"/>
                </a:solidFill>
                <a:latin typeface="Calibri"/>
                <a:cs typeface="Calibri"/>
              </a:rPr>
              <a:t>KEBABETSWE SEPANYA/ONKE </a:t>
            </a:r>
            <a:r>
              <a:rPr lang="en-US" sz="1400" b="1" err="1">
                <a:solidFill>
                  <a:schemeClr val="bg1"/>
                </a:solidFill>
                <a:latin typeface="Calibri"/>
                <a:cs typeface="Calibri"/>
              </a:rPr>
              <a:t>DLAMINi</a:t>
            </a:r>
            <a:endParaRPr lang="en-US" sz="1400" b="1">
              <a:solidFill>
                <a:schemeClr val="bg1"/>
              </a:solidFill>
              <a:latin typeface="Calibri"/>
              <a:cs typeface="Calibri"/>
            </a:endParaRPr>
          </a:p>
          <a:p>
            <a:pPr defTabSz="412626">
              <a:spcBef>
                <a:spcPct val="0"/>
              </a:spcBef>
              <a:spcAft>
                <a:spcPct val="0"/>
              </a:spcAft>
            </a:pPr>
            <a:r>
              <a:rPr lang="en-US" sz="1400" i="1">
                <a:solidFill>
                  <a:schemeClr val="bg1"/>
                </a:solidFill>
                <a:latin typeface="Calibri"/>
                <a:cs typeface="Calibri"/>
              </a:rPr>
              <a:t>Junior Tester </a:t>
            </a:r>
            <a:r>
              <a:rPr lang="en-US" sz="1400" b="1">
                <a:solidFill>
                  <a:schemeClr val="bg1"/>
                </a:solidFill>
                <a:latin typeface="Calibri"/>
                <a:cs typeface="Calibri"/>
              </a:rPr>
              <a:t>- DYLAN KAROLUS</a:t>
            </a:r>
          </a:p>
        </p:txBody>
      </p:sp>
      <p:pic>
        <p:nvPicPr>
          <p:cNvPr id="54" name="Picture 53" descr="A person smiling for the camera&#10;&#10;Description automatically generated with medium confidence">
            <a:extLst>
              <a:ext uri="{FF2B5EF4-FFF2-40B4-BE49-F238E27FC236}">
                <a16:creationId xmlns:a16="http://schemas.microsoft.com/office/drawing/2014/main" id="{8C83340C-22AD-5626-D324-EAC44F7F84B1}"/>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3500437" y="2786399"/>
            <a:ext cx="783536" cy="783536"/>
          </a:xfrm>
          <a:prstGeom prst="ellipse">
            <a:avLst/>
          </a:prstGeom>
        </p:spPr>
      </p:pic>
      <p:sp>
        <p:nvSpPr>
          <p:cNvPr id="52" name="Скругленный прямоугольник 105">
            <a:extLst>
              <a:ext uri="{FF2B5EF4-FFF2-40B4-BE49-F238E27FC236}">
                <a16:creationId xmlns:a16="http://schemas.microsoft.com/office/drawing/2014/main" id="{BAC6E1C8-F88D-2E61-C708-AC057F2E824A}"/>
              </a:ext>
            </a:extLst>
          </p:cNvPr>
          <p:cNvSpPr/>
          <p:nvPr/>
        </p:nvSpPr>
        <p:spPr bwMode="auto">
          <a:xfrm>
            <a:off x="1621366" y="2799012"/>
            <a:ext cx="1528233" cy="600971"/>
          </a:xfrm>
          <a:prstGeom prst="roundRect">
            <a:avLst>
              <a:gd name="adj" fmla="val 0"/>
            </a:avLst>
          </a:prstGeom>
          <a:solidFill>
            <a:schemeClr val="accent4">
              <a:alpha val="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a:spcBef>
                <a:spcPct val="0"/>
              </a:spcBef>
              <a:spcAft>
                <a:spcPct val="0"/>
              </a:spcAft>
            </a:pPr>
            <a:r>
              <a:rPr lang="en-US" sz="1400" b="1">
                <a:solidFill>
                  <a:schemeClr val="bg1"/>
                </a:solidFill>
                <a:sym typeface="Poppins" charset="0"/>
              </a:rPr>
              <a:t>BONGANI </a:t>
            </a:r>
          </a:p>
          <a:p>
            <a:pPr algn="ctr" defTabSz="412626">
              <a:spcBef>
                <a:spcPct val="0"/>
              </a:spcBef>
              <a:spcAft>
                <a:spcPct val="0"/>
              </a:spcAft>
            </a:pPr>
            <a:r>
              <a:rPr lang="en-US" sz="1400" b="1">
                <a:solidFill>
                  <a:schemeClr val="bg1"/>
                </a:solidFill>
                <a:sym typeface="Poppins" charset="0"/>
              </a:rPr>
              <a:t>KGOMONGWE</a:t>
            </a:r>
            <a:endParaRPr lang="en-US" sz="1400">
              <a:solidFill>
                <a:schemeClr val="bg1"/>
              </a:solidFill>
              <a:ea typeface="+mn-lt"/>
              <a:cs typeface="+mn-lt"/>
              <a:sym typeface="Poppins" charset="0"/>
            </a:endParaRPr>
          </a:p>
          <a:p>
            <a:pPr algn="ctr" defTabSz="412626">
              <a:spcBef>
                <a:spcPct val="0"/>
              </a:spcBef>
              <a:spcAft>
                <a:spcPct val="0"/>
              </a:spcAft>
            </a:pPr>
            <a:r>
              <a:rPr lang="en-US" sz="1400" i="1">
                <a:solidFill>
                  <a:schemeClr val="bg1"/>
                </a:solidFill>
                <a:sym typeface="Poppins" charset="0"/>
              </a:rPr>
              <a:t>Head: Data</a:t>
            </a:r>
            <a:endParaRPr lang="en-US" sz="1400" i="1">
              <a:solidFill>
                <a:schemeClr val="bg1"/>
              </a:solidFill>
              <a:ea typeface="+mn-lt"/>
              <a:cs typeface="+mn-lt"/>
            </a:endParaRPr>
          </a:p>
          <a:p>
            <a:pPr algn="ctr" defTabSz="412626">
              <a:spcBef>
                <a:spcPct val="0"/>
              </a:spcBef>
              <a:spcAft>
                <a:spcPct val="0"/>
              </a:spcAft>
            </a:pPr>
            <a:endParaRPr lang="en-US" sz="1400" b="1">
              <a:solidFill>
                <a:schemeClr val="bg1"/>
              </a:solidFill>
              <a:cs typeface="Calibri"/>
            </a:endParaRPr>
          </a:p>
        </p:txBody>
      </p:sp>
      <p:sp>
        <p:nvSpPr>
          <p:cNvPr id="55" name="Скругленный прямоугольник 105">
            <a:extLst>
              <a:ext uri="{FF2B5EF4-FFF2-40B4-BE49-F238E27FC236}">
                <a16:creationId xmlns:a16="http://schemas.microsoft.com/office/drawing/2014/main" id="{003C7B65-7FC5-41BD-266F-50A01A42C49C}"/>
              </a:ext>
            </a:extLst>
          </p:cNvPr>
          <p:cNvSpPr/>
          <p:nvPr/>
        </p:nvSpPr>
        <p:spPr bwMode="auto">
          <a:xfrm>
            <a:off x="3420534" y="1515849"/>
            <a:ext cx="2365036" cy="112063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lvl="2"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SARAH SMYTH </a:t>
            </a:r>
          </a:p>
          <a:p>
            <a:pPr lvl="2" defTabSz="412626">
              <a:spcBef>
                <a:spcPct val="0"/>
              </a:spcBef>
              <a:spcAft>
                <a:spcPct val="0"/>
              </a:spcAft>
            </a:pPr>
            <a:r>
              <a:rPr lang="en-US" sz="1400" i="1">
                <a:solidFill>
                  <a:schemeClr val="bg1"/>
                </a:solidFill>
                <a:latin typeface="Calibri" panose="020F0502020204030204" pitchFamily="34" charset="0"/>
                <a:ea typeface="Calibri"/>
                <a:cs typeface="Calibri" panose="020F0502020204030204" pitchFamily="34" charset="0"/>
              </a:rPr>
              <a:t>Data Analyst Lead</a:t>
            </a:r>
          </a:p>
        </p:txBody>
      </p:sp>
      <p:sp>
        <p:nvSpPr>
          <p:cNvPr id="56" name="Скругленный прямоугольник 105">
            <a:extLst>
              <a:ext uri="{FF2B5EF4-FFF2-40B4-BE49-F238E27FC236}">
                <a16:creationId xmlns:a16="http://schemas.microsoft.com/office/drawing/2014/main" id="{FC144434-98BF-DA46-7385-895D843942F7}"/>
              </a:ext>
            </a:extLst>
          </p:cNvPr>
          <p:cNvSpPr/>
          <p:nvPr/>
        </p:nvSpPr>
        <p:spPr bwMode="auto">
          <a:xfrm>
            <a:off x="8443879" y="1515849"/>
            <a:ext cx="3633821" cy="112063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i="1">
                <a:solidFill>
                  <a:schemeClr val="bg1"/>
                </a:solidFill>
                <a:latin typeface="Calibri"/>
                <a:cs typeface="Calibri"/>
              </a:rPr>
              <a:t>Senior Data Engineer - </a:t>
            </a:r>
            <a:r>
              <a:rPr lang="en-US" sz="1400" b="1">
                <a:solidFill>
                  <a:schemeClr val="bg1"/>
                </a:solidFill>
                <a:latin typeface="Calibri"/>
                <a:cs typeface="Calibri"/>
              </a:rPr>
              <a:t>GERALD FORBES</a:t>
            </a:r>
            <a:endParaRPr lang="en-US" b="1">
              <a:solidFill>
                <a:schemeClr val="bg1"/>
              </a:solidFill>
            </a:endParaRPr>
          </a:p>
          <a:p>
            <a:pPr defTabSz="412626">
              <a:spcBef>
                <a:spcPct val="0"/>
              </a:spcBef>
              <a:spcAft>
                <a:spcPct val="0"/>
              </a:spcAft>
            </a:pPr>
            <a:r>
              <a:rPr lang="en-US" sz="1400" i="1">
                <a:solidFill>
                  <a:schemeClr val="bg1"/>
                </a:solidFill>
                <a:latin typeface="Calibri"/>
                <a:cs typeface="Calibri"/>
              </a:rPr>
              <a:t>Data Engineer </a:t>
            </a:r>
            <a:r>
              <a:rPr lang="en-US" sz="1400" b="1">
                <a:solidFill>
                  <a:schemeClr val="bg1"/>
                </a:solidFill>
                <a:latin typeface="Calibri"/>
                <a:cs typeface="Calibri"/>
              </a:rPr>
              <a:t>– SINDI MIYA/SHAHEER JADA</a:t>
            </a:r>
            <a:endParaRPr lang="en-US">
              <a:solidFill>
                <a:schemeClr val="bg1"/>
              </a:solidFill>
            </a:endParaRPr>
          </a:p>
          <a:p>
            <a:pPr defTabSz="412626">
              <a:spcBef>
                <a:spcPct val="0"/>
              </a:spcBef>
              <a:spcAft>
                <a:spcPct val="0"/>
              </a:spcAft>
            </a:pPr>
            <a:r>
              <a:rPr lang="en-US" sz="1400" i="1">
                <a:solidFill>
                  <a:schemeClr val="bg1"/>
                </a:solidFill>
                <a:latin typeface="Calibri"/>
                <a:cs typeface="Calibri"/>
              </a:rPr>
              <a:t>Junior Data Engineer </a:t>
            </a:r>
            <a:r>
              <a:rPr lang="en-US" sz="1400" b="1">
                <a:solidFill>
                  <a:schemeClr val="bg1"/>
                </a:solidFill>
                <a:latin typeface="Calibri"/>
                <a:cs typeface="Calibri"/>
              </a:rPr>
              <a:t>– MIHIR BABOOLAL</a:t>
            </a:r>
          </a:p>
          <a:p>
            <a:pPr defTabSz="412626">
              <a:spcBef>
                <a:spcPct val="0"/>
              </a:spcBef>
              <a:spcAft>
                <a:spcPct val="0"/>
              </a:spcAft>
            </a:pPr>
            <a:r>
              <a:rPr lang="en-US" sz="1400" i="1">
                <a:solidFill>
                  <a:schemeClr val="bg1"/>
                </a:solidFill>
                <a:latin typeface="Calibri"/>
                <a:cs typeface="Calibri"/>
              </a:rPr>
              <a:t>Data Analysts - </a:t>
            </a:r>
            <a:r>
              <a:rPr lang="en-US" sz="1400" b="1">
                <a:solidFill>
                  <a:schemeClr val="bg1"/>
                </a:solidFill>
                <a:latin typeface="Calibri"/>
                <a:cs typeface="Calibri"/>
              </a:rPr>
              <a:t>TECLA CHIRARAMIRO &amp; RAQUEL UNTERSLAK</a:t>
            </a:r>
            <a:endParaRPr lang="en-US" sz="1400" i="1">
              <a:solidFill>
                <a:schemeClr val="bg1"/>
              </a:solidFill>
              <a:latin typeface="Calibri" panose="020F0502020204030204" pitchFamily="34" charset="0"/>
              <a:cs typeface="Calibri" panose="020F0502020204030204" pitchFamily="34" charset="0"/>
            </a:endParaRPr>
          </a:p>
        </p:txBody>
      </p:sp>
      <p:pic>
        <p:nvPicPr>
          <p:cNvPr id="57" name="Picture 56">
            <a:extLst>
              <a:ext uri="{FF2B5EF4-FFF2-40B4-BE49-F238E27FC236}">
                <a16:creationId xmlns:a16="http://schemas.microsoft.com/office/drawing/2014/main" id="{E4643C06-5CBC-19E1-3866-6EA2A8FFD616}"/>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2006650" y="1709473"/>
            <a:ext cx="868680" cy="868680"/>
          </a:xfrm>
          <a:prstGeom prst="ellipse">
            <a:avLst/>
          </a:prstGeom>
        </p:spPr>
      </p:pic>
      <p:sp>
        <p:nvSpPr>
          <p:cNvPr id="59" name="Скругленный прямоугольник 98">
            <a:extLst>
              <a:ext uri="{FF2B5EF4-FFF2-40B4-BE49-F238E27FC236}">
                <a16:creationId xmlns:a16="http://schemas.microsoft.com/office/drawing/2014/main" id="{E3DFA272-8A7D-1612-050D-E9D14348E700}"/>
              </a:ext>
            </a:extLst>
          </p:cNvPr>
          <p:cNvSpPr/>
          <p:nvPr/>
        </p:nvSpPr>
        <p:spPr bwMode="auto">
          <a:xfrm>
            <a:off x="0" y="5266268"/>
            <a:ext cx="1485900" cy="118872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Testing</a:t>
            </a:r>
          </a:p>
        </p:txBody>
      </p:sp>
      <p:sp>
        <p:nvSpPr>
          <p:cNvPr id="62" name="Скругленный прямоугольник 105">
            <a:extLst>
              <a:ext uri="{FF2B5EF4-FFF2-40B4-BE49-F238E27FC236}">
                <a16:creationId xmlns:a16="http://schemas.microsoft.com/office/drawing/2014/main" id="{A101FA36-1350-0D5D-35AB-ECEAF9E057D3}"/>
              </a:ext>
            </a:extLst>
          </p:cNvPr>
          <p:cNvSpPr/>
          <p:nvPr/>
        </p:nvSpPr>
        <p:spPr bwMode="auto">
          <a:xfrm>
            <a:off x="2321785" y="5548314"/>
            <a:ext cx="1835034" cy="585034"/>
          </a:xfrm>
          <a:prstGeom prst="roundRect">
            <a:avLst>
              <a:gd name="adj" fmla="val 0"/>
            </a:avLst>
          </a:prstGeom>
          <a:solidFill>
            <a:schemeClr val="accent4">
              <a:alpha val="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a:spcBef>
                <a:spcPct val="0"/>
              </a:spcBef>
              <a:spcAft>
                <a:spcPct val="0"/>
              </a:spcAft>
            </a:pPr>
            <a:r>
              <a:rPr lang="en-US" sz="1400" b="1">
                <a:solidFill>
                  <a:schemeClr val="bg1"/>
                </a:solidFill>
                <a:sym typeface="Poppins" charset="0"/>
              </a:rPr>
              <a:t>TSHOLOFELO MAHLANGU</a:t>
            </a:r>
          </a:p>
          <a:p>
            <a:pPr algn="r" defTabSz="412626">
              <a:spcBef>
                <a:spcPct val="0"/>
              </a:spcBef>
              <a:spcAft>
                <a:spcPct val="0"/>
              </a:spcAft>
            </a:pPr>
            <a:r>
              <a:rPr lang="en-US" sz="1400" i="1">
                <a:solidFill>
                  <a:schemeClr val="bg1"/>
                </a:solidFill>
                <a:cs typeface="Calibri"/>
              </a:rPr>
              <a:t>Testing Lead</a:t>
            </a:r>
          </a:p>
        </p:txBody>
      </p:sp>
      <p:pic>
        <p:nvPicPr>
          <p:cNvPr id="7170" name="Picture 2">
            <a:extLst>
              <a:ext uri="{FF2B5EF4-FFF2-40B4-BE49-F238E27FC236}">
                <a16:creationId xmlns:a16="http://schemas.microsoft.com/office/drawing/2014/main" id="{8CC39551-648C-76A6-77B6-01EEDB776AE5}"/>
              </a:ext>
            </a:extLst>
          </p:cNvPr>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bwMode="auto">
          <a:xfrm>
            <a:off x="1907737" y="5430508"/>
            <a:ext cx="869933" cy="868680"/>
          </a:xfrm>
          <a:prstGeom prst="ellipse">
            <a:avLst/>
          </a:prstGeom>
          <a:extLst>
            <a:ext uri="{909E8E84-426E-40DD-AFC4-6F175D3DCCD1}">
              <a14:hiddenFill xmlns:a14="http://schemas.microsoft.com/office/drawing/2010/main">
                <a:solidFill>
                  <a:srgbClr val="FFFFFF"/>
                </a:solidFill>
              </a14:hiddenFill>
            </a:ext>
          </a:extLst>
        </p:spPr>
      </p:pic>
      <p:pic>
        <p:nvPicPr>
          <p:cNvPr id="7172" name="Picture 4" descr="Rigard Bester">
            <a:extLst>
              <a:ext uri="{FF2B5EF4-FFF2-40B4-BE49-F238E27FC236}">
                <a16:creationId xmlns:a16="http://schemas.microsoft.com/office/drawing/2014/main" id="{D584917B-5C05-65E1-994D-A75489FD6E54}"/>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899093" y="4061460"/>
            <a:ext cx="868680" cy="868680"/>
          </a:xfrm>
          <a:prstGeom prst="ellipse">
            <a:avLst/>
          </a:prstGeom>
          <a:extLst>
            <a:ext uri="{909E8E84-426E-40DD-AFC4-6F175D3DCCD1}">
              <a14:hiddenFill xmlns:a14="http://schemas.microsoft.com/office/drawing/2010/main">
                <a:solidFill>
                  <a:srgbClr val="FFFFFF"/>
                </a:solidFill>
              </a14:hiddenFill>
            </a:ext>
          </a:extLst>
        </p:spPr>
      </p:pic>
      <p:sp>
        <p:nvSpPr>
          <p:cNvPr id="27" name="Скругленный прямоугольник 105">
            <a:extLst>
              <a:ext uri="{FF2B5EF4-FFF2-40B4-BE49-F238E27FC236}">
                <a16:creationId xmlns:a16="http://schemas.microsoft.com/office/drawing/2014/main" id="{34754A1F-6B41-8842-82A0-74FF5129BE61}"/>
              </a:ext>
            </a:extLst>
          </p:cNvPr>
          <p:cNvSpPr/>
          <p:nvPr/>
        </p:nvSpPr>
        <p:spPr bwMode="auto">
          <a:xfrm>
            <a:off x="5886211" y="1515849"/>
            <a:ext cx="2438400" cy="112063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lvl="2"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FIONA KUNDON </a:t>
            </a:r>
          </a:p>
          <a:p>
            <a:pPr lvl="2" defTabSz="412626">
              <a:spcBef>
                <a:spcPct val="0"/>
              </a:spcBef>
              <a:spcAft>
                <a:spcPct val="0"/>
              </a:spcAft>
            </a:pPr>
            <a:r>
              <a:rPr lang="en-US" sz="1400" i="1">
                <a:solidFill>
                  <a:schemeClr val="bg1"/>
                </a:solidFill>
                <a:latin typeface="Calibri" panose="020F0502020204030204" pitchFamily="34" charset="0"/>
                <a:ea typeface="Calibri"/>
                <a:cs typeface="Calibri" panose="020F0502020204030204" pitchFamily="34" charset="0"/>
              </a:rPr>
              <a:t>Data Engineering Lead</a:t>
            </a:r>
          </a:p>
        </p:txBody>
      </p:sp>
      <p:pic>
        <p:nvPicPr>
          <p:cNvPr id="3" name="Picture 2" descr="A person with long hair&#10;&#10;Description automatically generated with medium confidence">
            <a:extLst>
              <a:ext uri="{FF2B5EF4-FFF2-40B4-BE49-F238E27FC236}">
                <a16:creationId xmlns:a16="http://schemas.microsoft.com/office/drawing/2014/main" id="{E1B9BB48-2370-16DB-6097-467C743A892D}"/>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5965503" y="1698671"/>
            <a:ext cx="850392" cy="850392"/>
          </a:xfrm>
          <a:prstGeom prst="ellipse">
            <a:avLst/>
          </a:prstGeom>
        </p:spPr>
      </p:pic>
      <p:pic>
        <p:nvPicPr>
          <p:cNvPr id="5" name="Picture 4" descr="A person smiling for the camera&#10;&#10;Description automatically generated with medium confidence">
            <a:extLst>
              <a:ext uri="{FF2B5EF4-FFF2-40B4-BE49-F238E27FC236}">
                <a16:creationId xmlns:a16="http://schemas.microsoft.com/office/drawing/2014/main" id="{71C5E08E-5B5C-920F-A4FC-EF762D776016}"/>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a:stretch/>
        </p:blipFill>
        <p:spPr>
          <a:xfrm>
            <a:off x="3480536" y="1683762"/>
            <a:ext cx="850392" cy="850392"/>
          </a:xfrm>
          <a:prstGeom prst="ellipse">
            <a:avLst/>
          </a:prstGeom>
        </p:spPr>
      </p:pic>
    </p:spTree>
    <p:extLst>
      <p:ext uri="{BB962C8B-B14F-4D97-AF65-F5344CB8AC3E}">
        <p14:creationId xmlns:p14="http://schemas.microsoft.com/office/powerpoint/2010/main" val="400032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98">
            <a:extLst>
              <a:ext uri="{FF2B5EF4-FFF2-40B4-BE49-F238E27FC236}">
                <a16:creationId xmlns:a16="http://schemas.microsoft.com/office/drawing/2014/main" id="{73B629EF-EADC-F186-B6D4-925C88900F27}"/>
              </a:ext>
            </a:extLst>
          </p:cNvPr>
          <p:cNvSpPr/>
          <p:nvPr/>
        </p:nvSpPr>
        <p:spPr bwMode="auto">
          <a:xfrm>
            <a:off x="5678142" y="5734658"/>
            <a:ext cx="6516787" cy="537355"/>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062468" y="254590"/>
            <a:ext cx="3045514" cy="82248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Poppins" charset="0"/>
                <a:cs typeface="Poppins" charset="0"/>
                <a:sym typeface="Poppins" charset="0"/>
              </a:rPr>
              <a:t>Chief </a:t>
            </a:r>
            <a:r>
              <a:rPr lang="en-US" sz="2000" i="1">
                <a:solidFill>
                  <a:srgbClr val="FFFFFF"/>
                </a:solidFill>
                <a:ea typeface="Lato Light" panose="020F0502020204030203" pitchFamily="34" charset="0"/>
                <a:cs typeface="Mukta ExtraLight" panose="020B0000000000000000" pitchFamily="34" charset="77"/>
              </a:rPr>
              <a:t>Information</a:t>
            </a:r>
            <a:r>
              <a:rPr lang="en-US" sz="2000" i="1">
                <a:solidFill>
                  <a:schemeClr val="bg1"/>
                </a:solidFill>
                <a:ea typeface="Poppins" charset="0"/>
                <a:cs typeface="Poppins" charset="0"/>
                <a:sym typeface="Poppins" charset="0"/>
              </a:rPr>
              <a:t> Officer</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HANLIE de BOD</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2528" y="-11258"/>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62</a:t>
            </a:r>
          </a:p>
          <a:p>
            <a:pPr algn="r"/>
            <a:r>
              <a:rPr lang="en-US" sz="1200">
                <a:solidFill>
                  <a:schemeClr val="tx1"/>
                </a:solidFill>
              </a:rPr>
              <a:t>HARAMBEES</a:t>
            </a:r>
            <a:endParaRPr lang="en-US" sz="1200">
              <a:solidFill>
                <a:schemeClr val="tx1"/>
              </a:solidFill>
              <a:cs typeface="Calibri"/>
            </a:endParaRPr>
          </a:p>
        </p:txBody>
      </p:sp>
      <p:sp>
        <p:nvSpPr>
          <p:cNvPr id="109" name="Title 1">
            <a:extLst>
              <a:ext uri="{FF2B5EF4-FFF2-40B4-BE49-F238E27FC236}">
                <a16:creationId xmlns:a16="http://schemas.microsoft.com/office/drawing/2014/main" id="{6EB8BCC1-36E9-764E-9594-F8E6D004B447}"/>
              </a:ext>
            </a:extLst>
          </p:cNvPr>
          <p:cNvSpPr txBox="1">
            <a:spLocks/>
          </p:cNvSpPr>
          <p:nvPr/>
        </p:nvSpPr>
        <p:spPr>
          <a:xfrm>
            <a:off x="1183560" y="408983"/>
            <a:ext cx="7422435" cy="490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nSpc>
                <a:spcPct val="100000"/>
              </a:lnSpc>
            </a:pPr>
            <a:r>
              <a:rPr lang="en-US">
                <a:ea typeface="Lato Light" panose="020F0502020204030203" pitchFamily="34" charset="0"/>
                <a:cs typeface="Mukta ExtraLight" panose="020B0000000000000000" pitchFamily="34" charset="77"/>
              </a:rPr>
              <a:t>PLATFORM </a:t>
            </a:r>
          </a:p>
          <a:p>
            <a:pPr>
              <a:lnSpc>
                <a:spcPct val="100000"/>
              </a:lnSpc>
            </a:pPr>
            <a:r>
              <a:rPr lang="en-US" b="0" i="1">
                <a:ea typeface="Lato Light" panose="020F0502020204030203" pitchFamily="34" charset="0"/>
                <a:cs typeface="Mukta ExtraLight" panose="020B0000000000000000" pitchFamily="34" charset="77"/>
              </a:rPr>
              <a:t>(IT Enablement)</a:t>
            </a:r>
          </a:p>
        </p:txBody>
      </p:sp>
      <p:pic>
        <p:nvPicPr>
          <p:cNvPr id="13" name="Picture 12" descr="A person with curly hair&#10;&#10;Description automatically generated with medium confidence">
            <a:extLst>
              <a:ext uri="{FF2B5EF4-FFF2-40B4-BE49-F238E27FC236}">
                <a16:creationId xmlns:a16="http://schemas.microsoft.com/office/drawing/2014/main" id="{21CDF0C9-589E-8053-E1C8-65021C57E5E3}"/>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7140642" y="105927"/>
            <a:ext cx="1097280" cy="1097280"/>
          </a:xfrm>
          <a:prstGeom prst="ellipse">
            <a:avLst/>
          </a:prstGeom>
        </p:spPr>
      </p:pic>
      <p:sp>
        <p:nvSpPr>
          <p:cNvPr id="5" name="Скругленный прямоугольник 98">
            <a:extLst>
              <a:ext uri="{FF2B5EF4-FFF2-40B4-BE49-F238E27FC236}">
                <a16:creationId xmlns:a16="http://schemas.microsoft.com/office/drawing/2014/main" id="{856AD180-EC16-4C1D-0BE5-9FF8D461D651}"/>
              </a:ext>
            </a:extLst>
          </p:cNvPr>
          <p:cNvSpPr/>
          <p:nvPr/>
        </p:nvSpPr>
        <p:spPr bwMode="auto">
          <a:xfrm>
            <a:off x="1628199" y="1390720"/>
            <a:ext cx="10563801" cy="109728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a:spcBef>
                <a:spcPct val="0"/>
              </a:spcBef>
              <a:spcAft>
                <a:spcPct val="0"/>
              </a:spcAft>
            </a:pPr>
            <a:endParaRPr lang="en-US" sz="1400" i="1">
              <a:solidFill>
                <a:schemeClr val="bg1"/>
              </a:solidFill>
              <a:ea typeface="Calibri"/>
              <a:cs typeface="Calibri"/>
            </a:endParaRPr>
          </a:p>
        </p:txBody>
      </p:sp>
      <p:sp>
        <p:nvSpPr>
          <p:cNvPr id="8" name="Скругленный прямоугольник 105">
            <a:extLst>
              <a:ext uri="{FF2B5EF4-FFF2-40B4-BE49-F238E27FC236}">
                <a16:creationId xmlns:a16="http://schemas.microsoft.com/office/drawing/2014/main" id="{077C1F14-A33C-F2E0-02F8-9C7A6FBAB0C4}"/>
              </a:ext>
            </a:extLst>
          </p:cNvPr>
          <p:cNvSpPr/>
          <p:nvPr/>
        </p:nvSpPr>
        <p:spPr bwMode="auto">
          <a:xfrm>
            <a:off x="2600093" y="1401192"/>
            <a:ext cx="1479802" cy="1049846"/>
          </a:xfrm>
          <a:prstGeom prst="roundRect">
            <a:avLst>
              <a:gd name="adj" fmla="val 0"/>
            </a:avLst>
          </a:prstGeom>
          <a:solidFill>
            <a:schemeClr val="accent4">
              <a:alpha val="2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sym typeface="Poppins" charset="0"/>
              </a:rPr>
              <a:t>PASCAL RIHM</a:t>
            </a:r>
          </a:p>
          <a:p>
            <a:pPr algn="r" defTabSz="412626" fontAlgn="base" hangingPunct="0">
              <a:spcBef>
                <a:spcPct val="0"/>
              </a:spcBef>
              <a:spcAft>
                <a:spcPct val="0"/>
              </a:spcAft>
            </a:pPr>
            <a:r>
              <a:rPr lang="en-US" sz="1400" i="1">
                <a:solidFill>
                  <a:schemeClr val="bg1"/>
                </a:solidFill>
                <a:cs typeface="Calibri"/>
              </a:rPr>
              <a:t>Technical Support Manager</a:t>
            </a:r>
          </a:p>
        </p:txBody>
      </p:sp>
      <p:sp>
        <p:nvSpPr>
          <p:cNvPr id="3" name="Скругленный прямоугольник 105">
            <a:extLst>
              <a:ext uri="{FF2B5EF4-FFF2-40B4-BE49-F238E27FC236}">
                <a16:creationId xmlns:a16="http://schemas.microsoft.com/office/drawing/2014/main" id="{4183735C-E60A-61C8-C1C9-A46513BBB4EE}"/>
              </a:ext>
            </a:extLst>
          </p:cNvPr>
          <p:cNvSpPr/>
          <p:nvPr/>
        </p:nvSpPr>
        <p:spPr bwMode="auto">
          <a:xfrm>
            <a:off x="6773334" y="1391888"/>
            <a:ext cx="5259338" cy="1095359"/>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2" rtlCol="0" anchor="ctr" anchorCtr="0" compatLnSpc="1">
            <a:prstTxWarp prst="textNoShape">
              <a:avLst/>
            </a:prstTxWarp>
            <a:noAutofit/>
          </a:bodyPr>
          <a:lstStyle/>
          <a:p>
            <a:pPr defTabSz="412626">
              <a:spcBef>
                <a:spcPct val="0"/>
              </a:spcBef>
              <a:spcAft>
                <a:spcPct val="0"/>
              </a:spcAft>
            </a:pPr>
            <a:r>
              <a:rPr lang="en-US" sz="1400" i="1">
                <a:solidFill>
                  <a:schemeClr val="bg1"/>
                </a:solidFill>
                <a:latin typeface="Calibri"/>
                <a:ea typeface="Calibri"/>
                <a:cs typeface="Calibri"/>
              </a:rPr>
              <a:t>First Line Support Technicians</a:t>
            </a:r>
          </a:p>
          <a:p>
            <a:pPr defTabSz="412626">
              <a:spcBef>
                <a:spcPct val="0"/>
              </a:spcBef>
              <a:spcAft>
                <a:spcPct val="0"/>
              </a:spcAft>
            </a:pPr>
            <a:r>
              <a:rPr lang="en-US" sz="1400" b="1">
                <a:solidFill>
                  <a:schemeClr val="bg1"/>
                </a:solidFill>
                <a:latin typeface="Calibri"/>
                <a:ea typeface="Calibri"/>
                <a:cs typeface="Calibri"/>
              </a:rPr>
              <a:t>BAFANA MLANGENI</a:t>
            </a:r>
          </a:p>
          <a:p>
            <a:pPr defTabSz="412626">
              <a:spcBef>
                <a:spcPct val="0"/>
              </a:spcBef>
              <a:spcAft>
                <a:spcPct val="0"/>
              </a:spcAft>
            </a:pPr>
            <a:r>
              <a:rPr lang="en-US" sz="1400" b="1">
                <a:solidFill>
                  <a:schemeClr val="bg1"/>
                </a:solidFill>
                <a:latin typeface="Calibri"/>
                <a:ea typeface="Calibri"/>
                <a:cs typeface="Calibri"/>
              </a:rPr>
              <a:t>SOLLY MALAPANE</a:t>
            </a:r>
          </a:p>
          <a:p>
            <a:pPr defTabSz="412626">
              <a:spcBef>
                <a:spcPct val="0"/>
              </a:spcBef>
              <a:spcAft>
                <a:spcPct val="0"/>
              </a:spcAft>
            </a:pPr>
            <a:r>
              <a:rPr lang="en-US" sz="1400" b="1">
                <a:solidFill>
                  <a:schemeClr val="bg1"/>
                </a:solidFill>
                <a:latin typeface="Calibri"/>
                <a:ea typeface="Calibri"/>
                <a:cs typeface="Calibri"/>
              </a:rPr>
              <a:t>THULANI ZWANE</a:t>
            </a:r>
          </a:p>
          <a:p>
            <a:pPr defTabSz="412626">
              <a:spcBef>
                <a:spcPct val="0"/>
              </a:spcBef>
              <a:spcAft>
                <a:spcPct val="0"/>
              </a:spcAft>
            </a:pPr>
            <a:r>
              <a:rPr lang="en-US" sz="1400" b="1">
                <a:solidFill>
                  <a:schemeClr val="bg1"/>
                </a:solidFill>
                <a:latin typeface="Calibri"/>
                <a:ea typeface="Calibri"/>
                <a:cs typeface="Calibri"/>
              </a:rPr>
              <a:t>SAMANTHA NKOSI</a:t>
            </a:r>
          </a:p>
        </p:txBody>
      </p:sp>
      <p:sp>
        <p:nvSpPr>
          <p:cNvPr id="15" name="Скругленный прямоугольник 98">
            <a:extLst>
              <a:ext uri="{FF2B5EF4-FFF2-40B4-BE49-F238E27FC236}">
                <a16:creationId xmlns:a16="http://schemas.microsoft.com/office/drawing/2014/main" id="{4BB57131-4D6D-DCB9-E24E-8EA5C8B4FF44}"/>
              </a:ext>
            </a:extLst>
          </p:cNvPr>
          <p:cNvSpPr/>
          <p:nvPr/>
        </p:nvSpPr>
        <p:spPr bwMode="auto">
          <a:xfrm>
            <a:off x="1625241" y="4586080"/>
            <a:ext cx="10566759" cy="1149228"/>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Poppins" charset="0"/>
              <a:ea typeface="Poppins" charset="0"/>
              <a:cs typeface="Poppins" charset="0"/>
              <a:sym typeface="Poppins" charset="0"/>
            </a:endParaRPr>
          </a:p>
        </p:txBody>
      </p:sp>
      <p:sp>
        <p:nvSpPr>
          <p:cNvPr id="30" name="TextBox 29">
            <a:extLst>
              <a:ext uri="{FF2B5EF4-FFF2-40B4-BE49-F238E27FC236}">
                <a16:creationId xmlns:a16="http://schemas.microsoft.com/office/drawing/2014/main" id="{34550A22-518C-CFD0-9EB6-4A17BFCABEB1}"/>
              </a:ext>
            </a:extLst>
          </p:cNvPr>
          <p:cNvSpPr txBox="1"/>
          <p:nvPr/>
        </p:nvSpPr>
        <p:spPr>
          <a:xfrm>
            <a:off x="5021005" y="3855308"/>
            <a:ext cx="2479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a:ea typeface="Calibri"/>
              <a:cs typeface="Calibri"/>
            </a:endParaRPr>
          </a:p>
        </p:txBody>
      </p:sp>
      <p:sp>
        <p:nvSpPr>
          <p:cNvPr id="31" name="Скругленный прямоугольник 105">
            <a:extLst>
              <a:ext uri="{FF2B5EF4-FFF2-40B4-BE49-F238E27FC236}">
                <a16:creationId xmlns:a16="http://schemas.microsoft.com/office/drawing/2014/main" id="{826AA05D-0A57-855D-C74F-B528E3411A4E}"/>
              </a:ext>
            </a:extLst>
          </p:cNvPr>
          <p:cNvSpPr/>
          <p:nvPr/>
        </p:nvSpPr>
        <p:spPr bwMode="auto">
          <a:xfrm>
            <a:off x="5668647" y="4653598"/>
            <a:ext cx="6405521" cy="1466910"/>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91440" tIns="19045" rIns="19045" bIns="19045" numCol="3" rtlCol="0" anchor="ctr" anchorCtr="0" compatLnSpc="1">
            <a:prstTxWarp prst="textNoShape">
              <a:avLst/>
            </a:prstTxWarp>
            <a:noAutofit/>
          </a:bodyPr>
          <a:lstStyle/>
          <a:p>
            <a:pPr defTabSz="412626">
              <a:spcBef>
                <a:spcPct val="0"/>
              </a:spcBef>
              <a:spcAft>
                <a:spcPct val="0"/>
              </a:spcAft>
            </a:pPr>
            <a:r>
              <a:rPr lang="en-US" sz="1300" i="1">
                <a:solidFill>
                  <a:schemeClr val="bg1"/>
                </a:solidFill>
                <a:latin typeface="Calibri"/>
                <a:ea typeface="Calibri"/>
                <a:cs typeface="Calibri"/>
              </a:rPr>
              <a:t>Quality Assurance Analysts</a:t>
            </a:r>
          </a:p>
          <a:p>
            <a:pPr defTabSz="412626">
              <a:spcBef>
                <a:spcPct val="0"/>
              </a:spcBef>
              <a:spcAft>
                <a:spcPct val="0"/>
              </a:spcAft>
            </a:pPr>
            <a:r>
              <a:rPr lang="en-US" sz="1300" b="1">
                <a:solidFill>
                  <a:schemeClr val="bg1"/>
                </a:solidFill>
                <a:latin typeface="Calibri"/>
                <a:ea typeface="Calibri"/>
                <a:cs typeface="Calibri"/>
              </a:rPr>
              <a:t>CONSTANCE</a:t>
            </a:r>
            <a:r>
              <a:rPr lang="en-US" sz="1300" b="1">
                <a:solidFill>
                  <a:schemeClr val="bg1"/>
                </a:solidFill>
                <a:latin typeface="Calibri"/>
                <a:ea typeface="+mn-lt"/>
                <a:cs typeface="Calibri"/>
              </a:rPr>
              <a:t> MAMAUWE</a:t>
            </a:r>
            <a:endParaRPr lang="en-US" sz="1300" i="1">
              <a:solidFill>
                <a:schemeClr val="bg1"/>
              </a:solidFill>
              <a:latin typeface="Calibri"/>
              <a:ea typeface="+mn-lt"/>
              <a:cs typeface="Calibri"/>
            </a:endParaRPr>
          </a:p>
          <a:p>
            <a:pPr defTabSz="412626">
              <a:spcBef>
                <a:spcPct val="0"/>
              </a:spcBef>
              <a:spcAft>
                <a:spcPct val="0"/>
              </a:spcAft>
            </a:pPr>
            <a:r>
              <a:rPr lang="en-US" sz="1300" b="1">
                <a:solidFill>
                  <a:schemeClr val="bg1"/>
                </a:solidFill>
                <a:latin typeface="Calibri"/>
                <a:ea typeface="+mn-lt"/>
                <a:cs typeface="Calibri"/>
              </a:rPr>
              <a:t>SANDILE MGWENYA</a:t>
            </a:r>
          </a:p>
          <a:p>
            <a:pPr defTabSz="412626">
              <a:spcBef>
                <a:spcPct val="0"/>
              </a:spcBef>
              <a:spcAft>
                <a:spcPct val="0"/>
              </a:spcAft>
            </a:pPr>
            <a:r>
              <a:rPr lang="en-US" sz="1300" b="1">
                <a:solidFill>
                  <a:schemeClr val="bg1"/>
                </a:solidFill>
                <a:latin typeface="Calibri"/>
                <a:ea typeface="+mn-lt"/>
                <a:cs typeface="Calibri"/>
              </a:rPr>
              <a:t>KEAMOGETSOE RALEPHENYA</a:t>
            </a:r>
          </a:p>
          <a:p>
            <a:pPr defTabSz="412626">
              <a:spcBef>
                <a:spcPct val="0"/>
              </a:spcBef>
              <a:spcAft>
                <a:spcPct val="0"/>
              </a:spcAft>
            </a:pPr>
            <a:r>
              <a:rPr lang="en-US" sz="1300" b="1">
                <a:solidFill>
                  <a:schemeClr val="bg1"/>
                </a:solidFill>
                <a:latin typeface="Calibri"/>
                <a:ea typeface="+mn-lt"/>
                <a:cs typeface="Calibri"/>
              </a:rPr>
              <a:t>ANGIE RAMOTSHELA</a:t>
            </a:r>
          </a:p>
          <a:p>
            <a:pPr defTabSz="412626">
              <a:spcBef>
                <a:spcPct val="0"/>
              </a:spcBef>
              <a:spcAft>
                <a:spcPct val="0"/>
              </a:spcAft>
            </a:pPr>
            <a:r>
              <a:rPr lang="en-US" sz="1300" b="1">
                <a:solidFill>
                  <a:schemeClr val="bg1"/>
                </a:solidFill>
                <a:latin typeface="Calibri"/>
                <a:ea typeface="+mn-lt"/>
                <a:cs typeface="Calibri"/>
              </a:rPr>
              <a:t>NOSI STOFILE</a:t>
            </a:r>
          </a:p>
          <a:p>
            <a:pPr defTabSz="412626">
              <a:spcBef>
                <a:spcPct val="0"/>
              </a:spcBef>
              <a:spcAft>
                <a:spcPct val="0"/>
              </a:spcAft>
            </a:pPr>
            <a:r>
              <a:rPr lang="en-US" sz="1300" b="1">
                <a:solidFill>
                  <a:schemeClr val="bg1"/>
                </a:solidFill>
                <a:latin typeface="Calibri"/>
                <a:ea typeface="+mn-lt"/>
                <a:cs typeface="Calibri"/>
              </a:rPr>
              <a:t>NONHLANHLA NGQISHA</a:t>
            </a:r>
          </a:p>
          <a:p>
            <a:pPr defTabSz="412626">
              <a:spcBef>
                <a:spcPct val="0"/>
              </a:spcBef>
              <a:spcAft>
                <a:spcPct val="0"/>
              </a:spcAft>
            </a:pPr>
            <a:r>
              <a:rPr lang="en-US" sz="1300" b="1">
                <a:solidFill>
                  <a:schemeClr val="bg1"/>
                </a:solidFill>
                <a:latin typeface="Calibri"/>
                <a:ea typeface="+mn-lt"/>
                <a:cs typeface="Calibri"/>
              </a:rPr>
              <a:t>NOKULUNGA KHUMALO</a:t>
            </a:r>
          </a:p>
          <a:p>
            <a:pPr defTabSz="412626">
              <a:spcBef>
                <a:spcPct val="0"/>
              </a:spcBef>
              <a:spcAft>
                <a:spcPct val="0"/>
              </a:spcAft>
            </a:pPr>
            <a:r>
              <a:rPr lang="en-US" sz="1300" b="1">
                <a:solidFill>
                  <a:schemeClr val="bg1"/>
                </a:solidFill>
                <a:latin typeface="Calibri"/>
                <a:ea typeface="+mn-lt"/>
                <a:cs typeface="Calibri"/>
              </a:rPr>
              <a:t>FAITH SAHULA</a:t>
            </a:r>
          </a:p>
          <a:p>
            <a:pPr defTabSz="412626">
              <a:spcBef>
                <a:spcPct val="0"/>
              </a:spcBef>
              <a:spcAft>
                <a:spcPct val="0"/>
              </a:spcAft>
            </a:pPr>
            <a:r>
              <a:rPr lang="en-US" sz="1300" b="1">
                <a:solidFill>
                  <a:schemeClr val="bg1"/>
                </a:solidFill>
                <a:latin typeface="Calibri"/>
                <a:ea typeface="+mn-lt"/>
                <a:cs typeface="Calibri"/>
              </a:rPr>
              <a:t>XOLISILE LANGA</a:t>
            </a:r>
          </a:p>
          <a:p>
            <a:pPr defTabSz="412626">
              <a:spcBef>
                <a:spcPct val="0"/>
              </a:spcBef>
              <a:spcAft>
                <a:spcPct val="0"/>
              </a:spcAft>
            </a:pPr>
            <a:r>
              <a:rPr lang="en-US" sz="1300" b="1">
                <a:solidFill>
                  <a:schemeClr val="bg1"/>
                </a:solidFill>
                <a:latin typeface="Calibri"/>
                <a:ea typeface="+mn-lt"/>
                <a:cs typeface="Calibri"/>
              </a:rPr>
              <a:t>ANITA KHOSA</a:t>
            </a:r>
          </a:p>
          <a:p>
            <a:pPr defTabSz="412626">
              <a:spcBef>
                <a:spcPct val="0"/>
              </a:spcBef>
              <a:spcAft>
                <a:spcPct val="0"/>
              </a:spcAft>
            </a:pPr>
            <a:r>
              <a:rPr lang="en-US" sz="1300" b="1">
                <a:solidFill>
                  <a:schemeClr val="bg1"/>
                </a:solidFill>
                <a:latin typeface="Calibri"/>
                <a:ea typeface="+mn-lt"/>
                <a:cs typeface="Calibri"/>
              </a:rPr>
              <a:t>ELIZABETH NYAQELA</a:t>
            </a:r>
          </a:p>
          <a:p>
            <a:pPr defTabSz="412626">
              <a:spcBef>
                <a:spcPct val="0"/>
              </a:spcBef>
              <a:spcAft>
                <a:spcPct val="0"/>
              </a:spcAft>
            </a:pPr>
            <a:r>
              <a:rPr lang="en-US" sz="1300" b="1">
                <a:solidFill>
                  <a:schemeClr val="bg1"/>
                </a:solidFill>
                <a:latin typeface="Calibri"/>
                <a:ea typeface="+mn-lt"/>
                <a:cs typeface="Calibri"/>
              </a:rPr>
              <a:t>NKOSANA THUNZI</a:t>
            </a:r>
          </a:p>
          <a:p>
            <a:pPr defTabSz="412626">
              <a:spcBef>
                <a:spcPct val="0"/>
              </a:spcBef>
              <a:spcAft>
                <a:spcPct val="0"/>
              </a:spcAft>
            </a:pPr>
            <a:r>
              <a:rPr lang="en-US" sz="1300" b="1">
                <a:solidFill>
                  <a:schemeClr val="bg1"/>
                </a:solidFill>
                <a:latin typeface="Calibri"/>
                <a:ea typeface="+mn-lt"/>
                <a:cs typeface="Calibri"/>
              </a:rPr>
              <a:t>MBONGENI SOMAKAHLE</a:t>
            </a:r>
          </a:p>
          <a:p>
            <a:pPr defTabSz="412626">
              <a:spcBef>
                <a:spcPct val="0"/>
              </a:spcBef>
              <a:spcAft>
                <a:spcPct val="0"/>
              </a:spcAft>
            </a:pPr>
            <a:r>
              <a:rPr lang="en-US" sz="1300" b="1">
                <a:solidFill>
                  <a:schemeClr val="bg1"/>
                </a:solidFill>
                <a:ea typeface="+mn-lt"/>
                <a:cs typeface="+mn-lt"/>
              </a:rPr>
              <a:t>NTSIKI NZIMELA</a:t>
            </a:r>
            <a:endParaRPr lang="en-US" b="1">
              <a:solidFill>
                <a:schemeClr val="bg1"/>
              </a:solidFill>
              <a:ea typeface="+mn-lt"/>
              <a:cs typeface="+mn-lt"/>
            </a:endParaRPr>
          </a:p>
          <a:p>
            <a:pPr defTabSz="412626">
              <a:spcBef>
                <a:spcPct val="0"/>
              </a:spcBef>
              <a:spcAft>
                <a:spcPct val="0"/>
              </a:spcAft>
            </a:pPr>
            <a:r>
              <a:rPr lang="en-US" sz="1300" b="1">
                <a:solidFill>
                  <a:schemeClr val="bg1"/>
                </a:solidFill>
                <a:ea typeface="+mn-lt"/>
                <a:cs typeface="+mn-lt"/>
              </a:rPr>
              <a:t>COLLIN LOBAKENG</a:t>
            </a:r>
            <a:endParaRPr lang="en-US" b="1">
              <a:solidFill>
                <a:schemeClr val="bg1"/>
              </a:solidFill>
              <a:ea typeface="+mn-lt"/>
              <a:cs typeface="+mn-lt"/>
            </a:endParaRPr>
          </a:p>
          <a:p>
            <a:pPr defTabSz="412626">
              <a:spcBef>
                <a:spcPct val="0"/>
              </a:spcBef>
              <a:spcAft>
                <a:spcPct val="0"/>
              </a:spcAft>
            </a:pPr>
            <a:r>
              <a:rPr lang="en-US" sz="1300" b="1">
                <a:solidFill>
                  <a:schemeClr val="bg1"/>
                </a:solidFill>
                <a:ea typeface="+mn-lt"/>
                <a:cs typeface="+mn-lt"/>
              </a:rPr>
              <a:t>SENELISIWE ZWANE</a:t>
            </a:r>
            <a:endParaRPr lang="en-US" b="1">
              <a:solidFill>
                <a:schemeClr val="bg1"/>
              </a:solidFill>
              <a:ea typeface="+mn-lt"/>
              <a:cs typeface="+mn-lt"/>
            </a:endParaRPr>
          </a:p>
          <a:p>
            <a:pPr defTabSz="412626">
              <a:spcBef>
                <a:spcPct val="0"/>
              </a:spcBef>
              <a:spcAft>
                <a:spcPct val="0"/>
              </a:spcAft>
            </a:pPr>
            <a:r>
              <a:rPr lang="en-US" sz="1300" b="1">
                <a:solidFill>
                  <a:schemeClr val="bg1"/>
                </a:solidFill>
                <a:ea typeface="+mn-lt"/>
                <a:cs typeface="+mn-lt"/>
              </a:rPr>
              <a:t>NDILEKA FAYINDLADLA</a:t>
            </a:r>
            <a:endParaRPr lang="en-US" b="1">
              <a:solidFill>
                <a:schemeClr val="bg1"/>
              </a:solidFill>
              <a:ea typeface="+mn-lt"/>
              <a:cs typeface="+mn-lt"/>
            </a:endParaRPr>
          </a:p>
          <a:p>
            <a:pPr defTabSz="412626">
              <a:spcBef>
                <a:spcPct val="0"/>
              </a:spcBef>
              <a:spcAft>
                <a:spcPct val="0"/>
              </a:spcAft>
            </a:pPr>
            <a:r>
              <a:rPr lang="en-US" sz="1300" b="1">
                <a:solidFill>
                  <a:schemeClr val="bg1"/>
                </a:solidFill>
                <a:ea typeface="+mn-lt"/>
                <a:cs typeface="+mn-lt"/>
              </a:rPr>
              <a:t>MOHAU NHLAPO</a:t>
            </a:r>
            <a:endParaRPr lang="en-US" b="1">
              <a:solidFill>
                <a:schemeClr val="bg1"/>
              </a:solidFill>
              <a:ea typeface="+mn-lt"/>
              <a:cs typeface="+mn-lt"/>
            </a:endParaRPr>
          </a:p>
          <a:p>
            <a:pPr defTabSz="412626">
              <a:spcBef>
                <a:spcPct val="0"/>
              </a:spcBef>
              <a:spcAft>
                <a:spcPct val="0"/>
              </a:spcAft>
            </a:pPr>
            <a:r>
              <a:rPr lang="en-US" sz="1300" b="1">
                <a:solidFill>
                  <a:schemeClr val="bg1"/>
                </a:solidFill>
                <a:ea typeface="+mn-lt"/>
                <a:cs typeface="+mn-lt"/>
              </a:rPr>
              <a:t>DELVIA MBALATI</a:t>
            </a:r>
            <a:endParaRPr lang="en-US" b="1">
              <a:solidFill>
                <a:schemeClr val="bg1"/>
              </a:solidFill>
              <a:cs typeface="Calibri"/>
            </a:endParaRPr>
          </a:p>
        </p:txBody>
      </p:sp>
      <p:sp>
        <p:nvSpPr>
          <p:cNvPr id="33" name="Скругленный прямоугольник 105">
            <a:extLst>
              <a:ext uri="{FF2B5EF4-FFF2-40B4-BE49-F238E27FC236}">
                <a16:creationId xmlns:a16="http://schemas.microsoft.com/office/drawing/2014/main" id="{EEBA10F8-C738-37BA-9748-A4576C705E00}"/>
              </a:ext>
            </a:extLst>
          </p:cNvPr>
          <p:cNvSpPr/>
          <p:nvPr/>
        </p:nvSpPr>
        <p:spPr bwMode="auto">
          <a:xfrm>
            <a:off x="4267200" y="4656667"/>
            <a:ext cx="1293845" cy="100359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412626">
              <a:spcBef>
                <a:spcPct val="0"/>
              </a:spcBef>
              <a:spcAft>
                <a:spcPct val="0"/>
              </a:spcAft>
            </a:pPr>
            <a:r>
              <a:rPr lang="en-US" sz="1300" i="1">
                <a:solidFill>
                  <a:schemeClr val="bg1"/>
                </a:solidFill>
                <a:latin typeface="Calibri" panose="020F0502020204030204" pitchFamily="34" charset="0"/>
                <a:ea typeface="Calibri"/>
                <a:cs typeface="Calibri" panose="020F0502020204030204" pitchFamily="34" charset="0"/>
              </a:rPr>
              <a:t>QA Team Leaders:</a:t>
            </a:r>
          </a:p>
          <a:p>
            <a:pPr defTabSz="412626">
              <a:spcBef>
                <a:spcPct val="0"/>
              </a:spcBef>
              <a:spcAft>
                <a:spcPct val="0"/>
              </a:spcAft>
            </a:pPr>
            <a:r>
              <a:rPr lang="en-US" sz="1300" b="1">
                <a:solidFill>
                  <a:schemeClr val="bg1"/>
                </a:solidFill>
                <a:latin typeface="Calibri" panose="020F0502020204030204" pitchFamily="34" charset="0"/>
                <a:ea typeface="Calibri"/>
                <a:cs typeface="Calibri" panose="020F0502020204030204" pitchFamily="34" charset="0"/>
              </a:rPr>
              <a:t>KITSO MTSHALI</a:t>
            </a:r>
          </a:p>
          <a:p>
            <a:pPr defTabSz="412626">
              <a:spcBef>
                <a:spcPct val="0"/>
              </a:spcBef>
              <a:spcAft>
                <a:spcPct val="0"/>
              </a:spcAft>
            </a:pPr>
            <a:r>
              <a:rPr lang="en-US" sz="1300" b="1">
                <a:solidFill>
                  <a:schemeClr val="bg1"/>
                </a:solidFill>
                <a:latin typeface="Calibri" panose="020F0502020204030204" pitchFamily="34" charset="0"/>
                <a:ea typeface="Calibri"/>
                <a:cs typeface="Calibri" panose="020F0502020204030204" pitchFamily="34" charset="0"/>
              </a:rPr>
              <a:t>ZANELE DLAMINI</a:t>
            </a:r>
          </a:p>
        </p:txBody>
      </p:sp>
      <p:sp>
        <p:nvSpPr>
          <p:cNvPr id="35" name="Скругленный прямоугольник 105">
            <a:extLst>
              <a:ext uri="{FF2B5EF4-FFF2-40B4-BE49-F238E27FC236}">
                <a16:creationId xmlns:a16="http://schemas.microsoft.com/office/drawing/2014/main" id="{8051F5DB-20C9-BBFE-21C3-AE2019A03E37}"/>
              </a:ext>
            </a:extLst>
          </p:cNvPr>
          <p:cNvSpPr/>
          <p:nvPr/>
        </p:nvSpPr>
        <p:spPr bwMode="auto">
          <a:xfrm>
            <a:off x="2496623" y="4616252"/>
            <a:ext cx="1583272" cy="1038902"/>
          </a:xfrm>
          <a:prstGeom prst="roundRect">
            <a:avLst>
              <a:gd name="adj" fmla="val 0"/>
            </a:avLst>
          </a:prstGeom>
          <a:solidFill>
            <a:schemeClr val="accent4">
              <a:alpha val="2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412626">
              <a:spcBef>
                <a:spcPct val="0"/>
              </a:spcBef>
              <a:spcAft>
                <a:spcPct val="0"/>
              </a:spcAft>
            </a:pPr>
            <a:r>
              <a:rPr lang="en-US" sz="1400" b="1">
                <a:solidFill>
                  <a:schemeClr val="bg1"/>
                </a:solidFill>
                <a:sym typeface="Poppins" charset="0"/>
              </a:rPr>
              <a:t>CHRIS CILENGI</a:t>
            </a:r>
          </a:p>
          <a:p>
            <a:pPr algn="r" defTabSz="412626">
              <a:spcBef>
                <a:spcPct val="0"/>
              </a:spcBef>
              <a:spcAft>
                <a:spcPct val="0"/>
              </a:spcAft>
            </a:pPr>
            <a:r>
              <a:rPr lang="en-US" sz="1400" i="1">
                <a:solidFill>
                  <a:schemeClr val="bg1"/>
                </a:solidFill>
                <a:ea typeface="Calibri"/>
                <a:cs typeface="Calibri"/>
              </a:rPr>
              <a:t>Manager Quality Assurance</a:t>
            </a:r>
          </a:p>
        </p:txBody>
      </p:sp>
      <p:sp>
        <p:nvSpPr>
          <p:cNvPr id="29" name="Скругленный прямоугольник 98">
            <a:extLst>
              <a:ext uri="{FF2B5EF4-FFF2-40B4-BE49-F238E27FC236}">
                <a16:creationId xmlns:a16="http://schemas.microsoft.com/office/drawing/2014/main" id="{83973BF7-D5EC-A5B0-A776-CF31A7053DE6}"/>
              </a:ext>
            </a:extLst>
          </p:cNvPr>
          <p:cNvSpPr/>
          <p:nvPr/>
        </p:nvSpPr>
        <p:spPr bwMode="auto">
          <a:xfrm>
            <a:off x="-6174" y="1388534"/>
            <a:ext cx="1492074" cy="5366936"/>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IT </a:t>
            </a:r>
          </a:p>
          <a:p>
            <a:pPr algn="ctr" defTabSz="412626" fontAlgn="base" hangingPunct="0">
              <a:spcBef>
                <a:spcPct val="0"/>
              </a:spcBef>
              <a:spcAft>
                <a:spcPct val="0"/>
              </a:spcAft>
            </a:pPr>
            <a:r>
              <a:rPr lang="en-US" sz="1400" b="1" i="1">
                <a:solidFill>
                  <a:schemeClr val="bg1"/>
                </a:solidFill>
                <a:ea typeface="Poppins" charset="0"/>
                <a:cs typeface="Poppins" charset="0"/>
                <a:sym typeface="Poppins" charset="0"/>
              </a:rPr>
              <a:t>Enablement</a:t>
            </a:r>
          </a:p>
        </p:txBody>
      </p:sp>
      <p:sp>
        <p:nvSpPr>
          <p:cNvPr id="39" name="Скругленный прямоугольник 105">
            <a:extLst>
              <a:ext uri="{FF2B5EF4-FFF2-40B4-BE49-F238E27FC236}">
                <a16:creationId xmlns:a16="http://schemas.microsoft.com/office/drawing/2014/main" id="{B31794FB-9D5B-4DC4-54C3-F4DDD6BFD070}"/>
              </a:ext>
            </a:extLst>
          </p:cNvPr>
          <p:cNvSpPr/>
          <p:nvPr/>
        </p:nvSpPr>
        <p:spPr bwMode="auto">
          <a:xfrm>
            <a:off x="4299507" y="1440733"/>
            <a:ext cx="2389160" cy="980733"/>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MASABATA MOSHAPO</a:t>
            </a:r>
          </a:p>
          <a:p>
            <a:pPr defTabSz="412626">
              <a:spcBef>
                <a:spcPct val="0"/>
              </a:spcBef>
              <a:spcAft>
                <a:spcPct val="0"/>
              </a:spcAft>
            </a:pPr>
            <a:r>
              <a:rPr lang="en-US" sz="1400" i="1">
                <a:solidFill>
                  <a:schemeClr val="bg1"/>
                </a:solidFill>
                <a:latin typeface="Calibri" panose="020F0502020204030204" pitchFamily="34" charset="0"/>
                <a:ea typeface="Calibri"/>
                <a:cs typeface="Calibri" panose="020F0502020204030204" pitchFamily="34" charset="0"/>
              </a:rPr>
              <a:t>Support Coordinator</a:t>
            </a:r>
          </a:p>
        </p:txBody>
      </p:sp>
      <p:pic>
        <p:nvPicPr>
          <p:cNvPr id="14" name="Picture 13" descr="A person wearing glasses&#10;&#10;Description automatically generated with medium confidence">
            <a:extLst>
              <a:ext uri="{FF2B5EF4-FFF2-40B4-BE49-F238E27FC236}">
                <a16:creationId xmlns:a16="http://schemas.microsoft.com/office/drawing/2014/main" id="{48CD50F3-23B0-2B5B-D9EE-89727D0882F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744724" y="1509486"/>
            <a:ext cx="822960" cy="822960"/>
          </a:xfrm>
          <a:prstGeom prst="ellipse">
            <a:avLst/>
          </a:prstGeom>
        </p:spPr>
      </p:pic>
      <p:pic>
        <p:nvPicPr>
          <p:cNvPr id="51" name="Picture 50" descr="A person smiling for the camera&#10;&#10;Description automatically generated with low confidence">
            <a:extLst>
              <a:ext uri="{FF2B5EF4-FFF2-40B4-BE49-F238E27FC236}">
                <a16:creationId xmlns:a16="http://schemas.microsoft.com/office/drawing/2014/main" id="{97621EB6-B4A1-DA59-7DCC-30F08B2FCAB3}"/>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781369" y="4742715"/>
            <a:ext cx="822960" cy="822960"/>
          </a:xfrm>
          <a:prstGeom prst="ellipse">
            <a:avLst/>
          </a:prstGeom>
        </p:spPr>
      </p:pic>
      <p:sp>
        <p:nvSpPr>
          <p:cNvPr id="55" name="Скругленный прямоугольник 105">
            <a:extLst>
              <a:ext uri="{FF2B5EF4-FFF2-40B4-BE49-F238E27FC236}">
                <a16:creationId xmlns:a16="http://schemas.microsoft.com/office/drawing/2014/main" id="{CE23087F-A26D-DD10-7FE5-ED48CBB1345D}"/>
              </a:ext>
            </a:extLst>
          </p:cNvPr>
          <p:cNvSpPr/>
          <p:nvPr/>
        </p:nvSpPr>
        <p:spPr bwMode="auto">
          <a:xfrm>
            <a:off x="3680170" y="3235911"/>
            <a:ext cx="2006901" cy="933673"/>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300" b="1">
                <a:solidFill>
                  <a:schemeClr val="bg1"/>
                </a:solidFill>
                <a:latin typeface="Calibri" panose="020F0502020204030204" pitchFamily="34" charset="0"/>
                <a:ea typeface="+mn-lt"/>
                <a:cs typeface="Calibri" panose="020F0502020204030204" pitchFamily="34" charset="0"/>
              </a:rPr>
              <a:t>KGAUGELO SELAHLE</a:t>
            </a:r>
          </a:p>
          <a:p>
            <a:pPr defTabSz="412626">
              <a:spcBef>
                <a:spcPct val="0"/>
              </a:spcBef>
              <a:spcAft>
                <a:spcPct val="0"/>
              </a:spcAft>
            </a:pPr>
            <a:r>
              <a:rPr lang="en-US" sz="1300" i="1">
                <a:solidFill>
                  <a:schemeClr val="bg1"/>
                </a:solidFill>
                <a:latin typeface="Calibri" panose="020F0502020204030204" pitchFamily="34" charset="0"/>
                <a:ea typeface="Calibri"/>
                <a:cs typeface="Calibri" panose="020F0502020204030204" pitchFamily="34" charset="0"/>
              </a:rPr>
              <a:t>Data Analyst</a:t>
            </a:r>
          </a:p>
          <a:p>
            <a:pPr defTabSz="412626">
              <a:spcBef>
                <a:spcPct val="0"/>
              </a:spcBef>
              <a:spcAft>
                <a:spcPct val="0"/>
              </a:spcAft>
            </a:pPr>
            <a:r>
              <a:rPr lang="en-US" sz="1300" b="1">
                <a:solidFill>
                  <a:schemeClr val="bg1"/>
                </a:solidFill>
                <a:latin typeface="Calibri" panose="020F0502020204030204" pitchFamily="34" charset="0"/>
                <a:ea typeface="Calibri"/>
                <a:cs typeface="Calibri" panose="020F0502020204030204" pitchFamily="34" charset="0"/>
              </a:rPr>
              <a:t>MOJALEFA MODIBA</a:t>
            </a:r>
          </a:p>
          <a:p>
            <a:pPr defTabSz="412626">
              <a:spcBef>
                <a:spcPct val="0"/>
              </a:spcBef>
              <a:spcAft>
                <a:spcPct val="0"/>
              </a:spcAft>
            </a:pPr>
            <a:r>
              <a:rPr lang="en-US" sz="1300" i="1">
                <a:solidFill>
                  <a:schemeClr val="bg1"/>
                </a:solidFill>
                <a:latin typeface="Calibri" panose="020F0502020204030204" pitchFamily="34" charset="0"/>
                <a:ea typeface="Calibri"/>
                <a:cs typeface="Calibri" panose="020F0502020204030204" pitchFamily="34" charset="0"/>
              </a:rPr>
              <a:t>Data Analyst </a:t>
            </a:r>
            <a:r>
              <a:rPr lang="en-US" sz="1300">
                <a:solidFill>
                  <a:schemeClr val="bg1"/>
                </a:solidFill>
                <a:latin typeface="Calibri" panose="020F0502020204030204" pitchFamily="34" charset="0"/>
                <a:ea typeface="Calibri"/>
                <a:cs typeface="Calibri" panose="020F0502020204030204" pitchFamily="34" charset="0"/>
              </a:rPr>
              <a:t>Ass.</a:t>
            </a:r>
          </a:p>
        </p:txBody>
      </p:sp>
      <p:sp>
        <p:nvSpPr>
          <p:cNvPr id="56" name="Скругленный прямоугольник 98">
            <a:extLst>
              <a:ext uri="{FF2B5EF4-FFF2-40B4-BE49-F238E27FC236}">
                <a16:creationId xmlns:a16="http://schemas.microsoft.com/office/drawing/2014/main" id="{50C30BD2-9584-4A80-62E6-D106F1EA4548}"/>
              </a:ext>
            </a:extLst>
          </p:cNvPr>
          <p:cNvSpPr/>
          <p:nvPr/>
        </p:nvSpPr>
        <p:spPr bwMode="auto">
          <a:xfrm>
            <a:off x="1625600" y="2577760"/>
            <a:ext cx="10566400" cy="91440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57" name="TextBox 56">
            <a:extLst>
              <a:ext uri="{FF2B5EF4-FFF2-40B4-BE49-F238E27FC236}">
                <a16:creationId xmlns:a16="http://schemas.microsoft.com/office/drawing/2014/main" id="{9FEAE2A3-EFE8-9B47-651D-4DB6B8898AE9}"/>
              </a:ext>
            </a:extLst>
          </p:cNvPr>
          <p:cNvSpPr txBox="1"/>
          <p:nvPr/>
        </p:nvSpPr>
        <p:spPr>
          <a:xfrm>
            <a:off x="2280675" y="2681020"/>
            <a:ext cx="1799220" cy="738664"/>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ANDRE SLABBERT</a:t>
            </a:r>
          </a:p>
          <a:p>
            <a:pPr algn="r"/>
            <a:r>
              <a:rPr lang="en-US" sz="1400" i="1">
                <a:solidFill>
                  <a:schemeClr val="bg1"/>
                </a:solidFill>
                <a:latin typeface="Calibri" panose="020F0502020204030204" pitchFamily="34" charset="0"/>
                <a:ea typeface="League Spartan" charset="0"/>
                <a:cs typeface="Calibri" panose="020F0502020204030204" pitchFamily="34" charset="0"/>
              </a:rPr>
              <a:t>Data Analysis Manager</a:t>
            </a:r>
          </a:p>
        </p:txBody>
      </p:sp>
      <p:sp>
        <p:nvSpPr>
          <p:cNvPr id="58" name="Скругленный прямоугольник 105">
            <a:extLst>
              <a:ext uri="{FF2B5EF4-FFF2-40B4-BE49-F238E27FC236}">
                <a16:creationId xmlns:a16="http://schemas.microsoft.com/office/drawing/2014/main" id="{B4BD900B-02A2-F25C-22B2-B2CBE311C762}"/>
              </a:ext>
            </a:extLst>
          </p:cNvPr>
          <p:cNvSpPr/>
          <p:nvPr/>
        </p:nvSpPr>
        <p:spPr bwMode="auto">
          <a:xfrm>
            <a:off x="4272003" y="2646683"/>
            <a:ext cx="3906797" cy="756917"/>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ea typeface="+mn-lt"/>
                <a:cs typeface="Calibri" panose="020F0502020204030204" pitchFamily="34" charset="0"/>
              </a:rPr>
              <a:t>KGAUGELO SELAHLE</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Data Analyst</a:t>
            </a:r>
          </a:p>
        </p:txBody>
      </p:sp>
      <p:sp>
        <p:nvSpPr>
          <p:cNvPr id="59" name="Скругленный прямоугольник 105">
            <a:extLst>
              <a:ext uri="{FF2B5EF4-FFF2-40B4-BE49-F238E27FC236}">
                <a16:creationId xmlns:a16="http://schemas.microsoft.com/office/drawing/2014/main" id="{64445CAC-4757-B785-939F-C4130594DA93}"/>
              </a:ext>
            </a:extLst>
          </p:cNvPr>
          <p:cNvSpPr/>
          <p:nvPr/>
        </p:nvSpPr>
        <p:spPr bwMode="auto">
          <a:xfrm>
            <a:off x="8246533" y="2658533"/>
            <a:ext cx="3831167" cy="762001"/>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i="1">
                <a:solidFill>
                  <a:schemeClr val="bg1"/>
                </a:solidFill>
                <a:latin typeface="Calibri"/>
                <a:ea typeface="Calibri"/>
                <a:cs typeface="Calibri"/>
              </a:rPr>
              <a:t>Data Analysis Assistants</a:t>
            </a:r>
          </a:p>
          <a:p>
            <a:pPr defTabSz="412626">
              <a:spcBef>
                <a:spcPct val="0"/>
              </a:spcBef>
              <a:spcAft>
                <a:spcPct val="0"/>
              </a:spcAft>
            </a:pPr>
            <a:r>
              <a:rPr lang="en-US" sz="1400" b="1">
                <a:solidFill>
                  <a:schemeClr val="bg1"/>
                </a:solidFill>
                <a:latin typeface="Calibri"/>
                <a:ea typeface="Calibri"/>
                <a:cs typeface="Calibri"/>
              </a:rPr>
              <a:t>MOJALEFA MODIBA</a:t>
            </a:r>
            <a:endParaRPr lang="en-US">
              <a:solidFill>
                <a:schemeClr val="bg1"/>
              </a:solidFill>
            </a:endParaRPr>
          </a:p>
          <a:p>
            <a:pPr defTabSz="412626">
              <a:spcBef>
                <a:spcPct val="0"/>
              </a:spcBef>
              <a:spcAft>
                <a:spcPct val="0"/>
              </a:spcAft>
            </a:pPr>
            <a:r>
              <a:rPr lang="en-US" sz="1400" b="1">
                <a:solidFill>
                  <a:schemeClr val="bg1"/>
                </a:solidFill>
                <a:latin typeface="Calibri"/>
                <a:ea typeface="League Spartan" charset="0"/>
                <a:cs typeface="Calibri"/>
              </a:rPr>
              <a:t>JABULISILE TSHABALALA</a:t>
            </a:r>
            <a:endParaRPr lang="en-US" sz="1400" b="1">
              <a:solidFill>
                <a:schemeClr val="bg1"/>
              </a:solidFill>
              <a:latin typeface="Calibri" panose="020F0502020204030204" pitchFamily="34" charset="0"/>
              <a:ea typeface="League Spartan" charset="0"/>
              <a:cs typeface="Calibri" panose="020F0502020204030204" pitchFamily="34" charset="0"/>
            </a:endParaRPr>
          </a:p>
        </p:txBody>
      </p:sp>
      <p:sp>
        <p:nvSpPr>
          <p:cNvPr id="60" name="Скругленный прямоугольник 98">
            <a:extLst>
              <a:ext uri="{FF2B5EF4-FFF2-40B4-BE49-F238E27FC236}">
                <a16:creationId xmlns:a16="http://schemas.microsoft.com/office/drawing/2014/main" id="{44659DD7-B893-C127-C366-6242BC734EA3}"/>
              </a:ext>
            </a:extLst>
          </p:cNvPr>
          <p:cNvSpPr/>
          <p:nvPr/>
        </p:nvSpPr>
        <p:spPr bwMode="auto">
          <a:xfrm>
            <a:off x="1630923" y="3581920"/>
            <a:ext cx="10561078" cy="914400"/>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1" name="TextBox 60">
            <a:extLst>
              <a:ext uri="{FF2B5EF4-FFF2-40B4-BE49-F238E27FC236}">
                <a16:creationId xmlns:a16="http://schemas.microsoft.com/office/drawing/2014/main" id="{C396E2EF-95E3-2BBC-D6F9-EE6C02DED1E2}"/>
              </a:ext>
            </a:extLst>
          </p:cNvPr>
          <p:cNvSpPr txBox="1"/>
          <p:nvPr/>
        </p:nvSpPr>
        <p:spPr>
          <a:xfrm>
            <a:off x="2347541" y="3669371"/>
            <a:ext cx="1732354" cy="738664"/>
          </a:xfrm>
          <a:prstGeom prst="rect">
            <a:avLst/>
          </a:prstGeom>
          <a:solidFill>
            <a:schemeClr val="accent4"/>
          </a:solidFill>
        </p:spPr>
        <p:txBody>
          <a:bodyPr wrap="square" rtlCol="0" anchor="ctr" anchorCtr="0">
            <a:spAutoFit/>
          </a:bodyPr>
          <a:lstStyle/>
          <a:p>
            <a:pPr algn="r"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PULE MOKGORO</a:t>
            </a:r>
          </a:p>
          <a:p>
            <a:pPr algn="r"/>
            <a:r>
              <a:rPr lang="en-US" sz="1400" i="1">
                <a:solidFill>
                  <a:schemeClr val="bg1"/>
                </a:solidFill>
                <a:latin typeface="Calibri" panose="020F0502020204030204" pitchFamily="34" charset="0"/>
                <a:ea typeface="League Spartan" charset="0"/>
                <a:cs typeface="Calibri" panose="020F0502020204030204" pitchFamily="34" charset="0"/>
              </a:rPr>
              <a:t>Real Time Analyst Lead</a:t>
            </a:r>
          </a:p>
        </p:txBody>
      </p:sp>
      <p:sp>
        <p:nvSpPr>
          <p:cNvPr id="62" name="Скругленный прямоугольник 105">
            <a:extLst>
              <a:ext uri="{FF2B5EF4-FFF2-40B4-BE49-F238E27FC236}">
                <a16:creationId xmlns:a16="http://schemas.microsoft.com/office/drawing/2014/main" id="{3ED80621-9000-A3C3-EC10-A79C0FC3E0FF}"/>
              </a:ext>
            </a:extLst>
          </p:cNvPr>
          <p:cNvSpPr/>
          <p:nvPr/>
        </p:nvSpPr>
        <p:spPr bwMode="auto">
          <a:xfrm>
            <a:off x="4260692" y="3654409"/>
            <a:ext cx="2552700" cy="74825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ea typeface="+mn-lt"/>
                <a:cs typeface="Calibri" panose="020F0502020204030204" pitchFamily="34" charset="0"/>
              </a:rPr>
              <a:t>BONGINKOSI JIYANE</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Real Time Analyst</a:t>
            </a:r>
          </a:p>
        </p:txBody>
      </p:sp>
      <p:sp>
        <p:nvSpPr>
          <p:cNvPr id="63" name="Скругленный прямоугольник 105">
            <a:extLst>
              <a:ext uri="{FF2B5EF4-FFF2-40B4-BE49-F238E27FC236}">
                <a16:creationId xmlns:a16="http://schemas.microsoft.com/office/drawing/2014/main" id="{FE6B2073-8EB1-CF5A-BF9D-468F9C82A734}"/>
              </a:ext>
            </a:extLst>
          </p:cNvPr>
          <p:cNvSpPr/>
          <p:nvPr/>
        </p:nvSpPr>
        <p:spPr bwMode="auto">
          <a:xfrm>
            <a:off x="6904788" y="3654409"/>
            <a:ext cx="2552700" cy="74825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MAMAPONYA MAFA</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Real Time Analyst</a:t>
            </a:r>
          </a:p>
        </p:txBody>
      </p:sp>
      <p:sp>
        <p:nvSpPr>
          <p:cNvPr id="64" name="Скругленный прямоугольник 105">
            <a:extLst>
              <a:ext uri="{FF2B5EF4-FFF2-40B4-BE49-F238E27FC236}">
                <a16:creationId xmlns:a16="http://schemas.microsoft.com/office/drawing/2014/main" id="{80C82026-9733-8FAF-C8FE-C2FFB62390DA}"/>
              </a:ext>
            </a:extLst>
          </p:cNvPr>
          <p:cNvSpPr/>
          <p:nvPr/>
        </p:nvSpPr>
        <p:spPr bwMode="auto">
          <a:xfrm>
            <a:off x="9525000" y="3654409"/>
            <a:ext cx="2552700" cy="748258"/>
          </a:xfrm>
          <a:prstGeom prst="roundRect">
            <a:avLst>
              <a:gd name="adj" fmla="val 0"/>
            </a:avLst>
          </a:prstGeom>
          <a:solidFill>
            <a:schemeClr val="bg1">
              <a:alpha val="20000"/>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defTabSz="412626">
              <a:spcBef>
                <a:spcPct val="0"/>
              </a:spcBef>
              <a:spcAft>
                <a:spcPct val="0"/>
              </a:spcAft>
            </a:pPr>
            <a:r>
              <a:rPr lang="en-US" sz="1400" b="1">
                <a:solidFill>
                  <a:schemeClr val="bg1"/>
                </a:solidFill>
                <a:latin typeface="Calibri" panose="020F0502020204030204" pitchFamily="34" charset="0"/>
                <a:ea typeface="Calibri"/>
                <a:cs typeface="Calibri" panose="020F0502020204030204" pitchFamily="34" charset="0"/>
              </a:rPr>
              <a:t>LINDIWE BANDA</a:t>
            </a:r>
          </a:p>
          <a:p>
            <a:pPr defTabSz="412626" fontAlgn="base" hangingPunct="0">
              <a:spcBef>
                <a:spcPct val="0"/>
              </a:spcBef>
              <a:spcAft>
                <a:spcPct val="0"/>
              </a:spcAft>
            </a:pPr>
            <a:r>
              <a:rPr lang="en-US" sz="1400" i="1">
                <a:solidFill>
                  <a:schemeClr val="bg1"/>
                </a:solidFill>
                <a:latin typeface="Calibri" panose="020F0502020204030204" pitchFamily="34" charset="0"/>
                <a:ea typeface="League Spartan" charset="0"/>
                <a:cs typeface="Calibri" panose="020F0502020204030204" pitchFamily="34" charset="0"/>
              </a:rPr>
              <a:t>Real Time Analyst</a:t>
            </a:r>
          </a:p>
        </p:txBody>
      </p:sp>
      <p:sp>
        <p:nvSpPr>
          <p:cNvPr id="65" name="Скругленный прямоугольник 98">
            <a:extLst>
              <a:ext uri="{FF2B5EF4-FFF2-40B4-BE49-F238E27FC236}">
                <a16:creationId xmlns:a16="http://schemas.microsoft.com/office/drawing/2014/main" id="{EA8E3A1C-3123-5995-B4DD-D3CC2CC2C45D}"/>
              </a:ext>
            </a:extLst>
          </p:cNvPr>
          <p:cNvSpPr/>
          <p:nvPr/>
        </p:nvSpPr>
        <p:spPr bwMode="auto">
          <a:xfrm>
            <a:off x="1623483" y="5825066"/>
            <a:ext cx="3971753" cy="927007"/>
          </a:xfrm>
          <a:prstGeom prst="roundRect">
            <a:avLst>
              <a:gd name="adj" fmla="val 0"/>
            </a:avLst>
          </a:prstGeom>
          <a:solidFill>
            <a:schemeClr val="accent4"/>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a:solidFill>
                <a:srgbClr val="74808C"/>
              </a:solidFill>
              <a:latin typeface="Calibri" panose="020F0502020204030204" pitchFamily="34" charset="0"/>
              <a:ea typeface="Poppins" charset="0"/>
              <a:cs typeface="Calibri" panose="020F0502020204030204" pitchFamily="34" charset="0"/>
              <a:sym typeface="Poppins" charset="0"/>
            </a:endParaRPr>
          </a:p>
        </p:txBody>
      </p:sp>
      <p:sp>
        <p:nvSpPr>
          <p:cNvPr id="66" name="TextBox 65">
            <a:extLst>
              <a:ext uri="{FF2B5EF4-FFF2-40B4-BE49-F238E27FC236}">
                <a16:creationId xmlns:a16="http://schemas.microsoft.com/office/drawing/2014/main" id="{03BCF237-350C-4A8F-697D-79BCE3FBCC68}"/>
              </a:ext>
            </a:extLst>
          </p:cNvPr>
          <p:cNvSpPr txBox="1"/>
          <p:nvPr/>
        </p:nvSpPr>
        <p:spPr>
          <a:xfrm>
            <a:off x="2141529" y="5936660"/>
            <a:ext cx="1938366" cy="738664"/>
          </a:xfrm>
          <a:prstGeom prst="rect">
            <a:avLst/>
          </a:prstGeom>
          <a:solidFill>
            <a:schemeClr val="accent4"/>
          </a:solidFill>
        </p:spPr>
        <p:txBody>
          <a:bodyPr wrap="square" rtlCol="0" anchor="ctr" anchorCtr="0">
            <a:spAutoFit/>
          </a:bodyPr>
          <a:lstStyle/>
          <a:p>
            <a:pPr algn="r"/>
            <a:r>
              <a:rPr lang="en-US" sz="1400" b="1">
                <a:solidFill>
                  <a:schemeClr val="bg1"/>
                </a:solidFill>
                <a:latin typeface="Calibri" panose="020F0502020204030204" pitchFamily="34" charset="0"/>
                <a:ea typeface="League Spartan" charset="0"/>
                <a:cs typeface="Calibri" panose="020F0502020204030204" pitchFamily="34" charset="0"/>
              </a:rPr>
              <a:t>MOTSI MOMPEI</a:t>
            </a:r>
          </a:p>
          <a:p>
            <a:pPr algn="r" defTabSz="412626">
              <a:spcBef>
                <a:spcPct val="0"/>
              </a:spcBef>
              <a:spcAft>
                <a:spcPct val="0"/>
              </a:spcAft>
            </a:pPr>
            <a:r>
              <a:rPr lang="en-US" sz="1400" i="1">
                <a:solidFill>
                  <a:schemeClr val="bg1"/>
                </a:solidFill>
                <a:latin typeface="Calibri" panose="020F0502020204030204" pitchFamily="34" charset="0"/>
                <a:ea typeface="Calibri"/>
                <a:cs typeface="Calibri" panose="020F0502020204030204" pitchFamily="34" charset="0"/>
              </a:rPr>
              <a:t>Contact Centre Enablement Lead</a:t>
            </a:r>
          </a:p>
        </p:txBody>
      </p:sp>
      <p:pic>
        <p:nvPicPr>
          <p:cNvPr id="6146" name="Picture 2">
            <a:extLst>
              <a:ext uri="{FF2B5EF4-FFF2-40B4-BE49-F238E27FC236}">
                <a16:creationId xmlns:a16="http://schemas.microsoft.com/office/drawing/2014/main" id="{6DCDBABE-0667-EB80-9DC4-11261138F12E}"/>
              </a:ext>
            </a:extLst>
          </p:cNvPr>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bwMode="auto">
          <a:xfrm>
            <a:off x="1750542" y="5874632"/>
            <a:ext cx="822960" cy="822960"/>
          </a:xfrm>
          <a:prstGeom prst="ellipse">
            <a:avLst/>
          </a:prstGeom>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C8A79D6-B737-8062-2383-6DD34F6D19E7}"/>
              </a:ext>
            </a:extLst>
          </p:cNvPr>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bwMode="auto">
          <a:xfrm>
            <a:off x="1792062" y="3631856"/>
            <a:ext cx="805391" cy="822960"/>
          </a:xfrm>
          <a:prstGeom prst="ellipse">
            <a:avLst/>
          </a:prstGeom>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D90DB63-F8D4-6F01-818E-FC7726E84492}"/>
              </a:ext>
            </a:extLst>
          </p:cNvPr>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bwMode="auto">
          <a:xfrm>
            <a:off x="1759426" y="2620908"/>
            <a:ext cx="824363" cy="822960"/>
          </a:xfrm>
          <a:prstGeom prst="ellipse">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2B5150-5B97-CC46-83F1-D379CF6E869A}"/>
              </a:ext>
            </a:extLst>
          </p:cNvPr>
          <p:cNvSpPr/>
          <p:nvPr/>
        </p:nvSpPr>
        <p:spPr>
          <a:xfrm>
            <a:off x="0" y="5996064"/>
            <a:ext cx="12192000" cy="876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Скругленный прямоугольник 98">
            <a:extLst>
              <a:ext uri="{FF2B5EF4-FFF2-40B4-BE49-F238E27FC236}">
                <a16:creationId xmlns:a16="http://schemas.microsoft.com/office/drawing/2014/main" id="{1591D68C-3AEA-FEE5-9DEC-C3D4F03F15A0}"/>
              </a:ext>
            </a:extLst>
          </p:cNvPr>
          <p:cNvSpPr/>
          <p:nvPr/>
        </p:nvSpPr>
        <p:spPr bwMode="auto">
          <a:xfrm>
            <a:off x="5982050" y="6118818"/>
            <a:ext cx="2442360" cy="633958"/>
          </a:xfrm>
          <a:prstGeom prst="roundRect">
            <a:avLst>
              <a:gd name="adj" fmla="val 0"/>
            </a:avLst>
          </a:prstGeom>
          <a:solidFill>
            <a:schemeClr val="tx1"/>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56" name="Скругленный прямоугольник 98">
            <a:extLst>
              <a:ext uri="{FF2B5EF4-FFF2-40B4-BE49-F238E27FC236}">
                <a16:creationId xmlns:a16="http://schemas.microsoft.com/office/drawing/2014/main" id="{A6C43864-8EEC-64A1-5600-99A28CDE5261}"/>
              </a:ext>
            </a:extLst>
          </p:cNvPr>
          <p:cNvSpPr/>
          <p:nvPr/>
        </p:nvSpPr>
        <p:spPr bwMode="auto">
          <a:xfrm>
            <a:off x="9413728" y="6136299"/>
            <a:ext cx="2442360" cy="633958"/>
          </a:xfrm>
          <a:prstGeom prst="roundRect">
            <a:avLst>
              <a:gd name="adj" fmla="val 0"/>
            </a:avLst>
          </a:prstGeom>
          <a:solidFill>
            <a:schemeClr val="tx1"/>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71" name="Rounded Rectangle 70">
            <a:extLst>
              <a:ext uri="{FF2B5EF4-FFF2-40B4-BE49-F238E27FC236}">
                <a16:creationId xmlns:a16="http://schemas.microsoft.com/office/drawing/2014/main" id="{F3A23595-0BE8-AE4C-B993-7AD69E18223D}"/>
              </a:ext>
            </a:extLst>
          </p:cNvPr>
          <p:cNvSpPr/>
          <p:nvPr/>
        </p:nvSpPr>
        <p:spPr>
          <a:xfrm>
            <a:off x="8752235" y="2260286"/>
            <a:ext cx="3168161" cy="977631"/>
          </a:xfrm>
          <a:prstGeom prst="roundRect">
            <a:avLst>
              <a:gd name="adj" fmla="val 50000"/>
            </a:avLst>
          </a:prstGeom>
          <a:solidFill>
            <a:srgbClr val="1B6E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with curly hair&#10;&#10;Description automatically generated with low confidence">
            <a:extLst>
              <a:ext uri="{FF2B5EF4-FFF2-40B4-BE49-F238E27FC236}">
                <a16:creationId xmlns:a16="http://schemas.microsoft.com/office/drawing/2014/main" id="{B181535A-6876-C94B-BFCD-CB5E4886F7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67"/>
          <a:stretch/>
        </p:blipFill>
        <p:spPr>
          <a:xfrm>
            <a:off x="10934933" y="2088356"/>
            <a:ext cx="1165800" cy="1165800"/>
          </a:xfrm>
          <a:prstGeom prst="ellipse">
            <a:avLst/>
          </a:prstGeom>
        </p:spPr>
      </p:pic>
      <p:sp>
        <p:nvSpPr>
          <p:cNvPr id="153" name="Rounded Rectangle 152">
            <a:extLst>
              <a:ext uri="{FF2B5EF4-FFF2-40B4-BE49-F238E27FC236}">
                <a16:creationId xmlns:a16="http://schemas.microsoft.com/office/drawing/2014/main" id="{B4FB0D15-7D89-9B4B-9D70-160A6CDED7A2}"/>
              </a:ext>
            </a:extLst>
          </p:cNvPr>
          <p:cNvSpPr/>
          <p:nvPr/>
        </p:nvSpPr>
        <p:spPr>
          <a:xfrm>
            <a:off x="8729702" y="3545635"/>
            <a:ext cx="2818265" cy="955292"/>
          </a:xfrm>
          <a:prstGeom prst="roundRect">
            <a:avLst>
              <a:gd name="adj" fmla="val 50000"/>
            </a:avLst>
          </a:prstGeom>
          <a:solidFill>
            <a:srgbClr val="59DE9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TextBox 153">
            <a:extLst>
              <a:ext uri="{FF2B5EF4-FFF2-40B4-BE49-F238E27FC236}">
                <a16:creationId xmlns:a16="http://schemas.microsoft.com/office/drawing/2014/main" id="{90B493AD-94A9-4B47-8463-0D22B0913C0C}"/>
              </a:ext>
            </a:extLst>
          </p:cNvPr>
          <p:cNvSpPr txBox="1"/>
          <p:nvPr/>
        </p:nvSpPr>
        <p:spPr>
          <a:xfrm>
            <a:off x="9063943" y="3627611"/>
            <a:ext cx="1652987" cy="738664"/>
          </a:xfrm>
          <a:prstGeom prst="rect">
            <a:avLst/>
          </a:prstGeom>
          <a:noFill/>
          <a:ln>
            <a:noFill/>
          </a:ln>
        </p:spPr>
        <p:txBody>
          <a:bodyPr wrap="square" rtlCol="0" anchor="ctr" anchorCtr="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PENNY FOLEY </a:t>
            </a:r>
          </a:p>
          <a:p>
            <a:pPr marL="0" marR="0" lvl="0" indent="0" algn="l" defTabSz="914400" rtl="0" eaLnBrk="1" fontAlgn="auto" latinLnBrk="0" hangingPunct="1">
              <a:spcBef>
                <a:spcPts val="0"/>
              </a:spcBef>
              <a:spcAft>
                <a:spcPts val="0"/>
              </a:spcAft>
              <a:buClrTx/>
              <a:buSzTx/>
              <a:buFontTx/>
              <a:buNone/>
              <a:tabLst/>
              <a:defRPr/>
            </a:pPr>
            <a:r>
              <a:rPr lang="en-US" sz="1400">
                <a:ea typeface="Lato Light" panose="020F0502020204030203" pitchFamily="34" charset="0"/>
                <a:cs typeface="Mukta ExtraLight" panose="020B0000000000000000" pitchFamily="34" charset="77"/>
              </a:rPr>
              <a:t>Chief Community Partnerships Officer </a:t>
            </a:r>
          </a:p>
        </p:txBody>
      </p:sp>
      <p:pic>
        <p:nvPicPr>
          <p:cNvPr id="156" name="Picture 155">
            <a:extLst>
              <a:ext uri="{FF2B5EF4-FFF2-40B4-BE49-F238E27FC236}">
                <a16:creationId xmlns:a16="http://schemas.microsoft.com/office/drawing/2014/main" id="{2AA93FB7-57B1-ED4C-BD33-E4C16FA5A4DF}"/>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784421" y="3420516"/>
            <a:ext cx="1154854" cy="1152854"/>
          </a:xfrm>
          <a:prstGeom prst="ellipse">
            <a:avLst/>
          </a:prstGeom>
          <a:ln w="12700">
            <a:noFill/>
          </a:ln>
        </p:spPr>
      </p:pic>
      <p:sp>
        <p:nvSpPr>
          <p:cNvPr id="2" name="Title 1">
            <a:extLst>
              <a:ext uri="{FF2B5EF4-FFF2-40B4-BE49-F238E27FC236}">
                <a16:creationId xmlns:a16="http://schemas.microsoft.com/office/drawing/2014/main" id="{6CE0AD97-E012-E146-9542-C79067805C7F}"/>
              </a:ext>
            </a:extLst>
          </p:cNvPr>
          <p:cNvSpPr>
            <a:spLocks noGrp="1"/>
          </p:cNvSpPr>
          <p:nvPr>
            <p:ph type="ctrTitle"/>
          </p:nvPr>
        </p:nvSpPr>
        <p:spPr/>
        <p:txBody>
          <a:bodyPr/>
          <a:lstStyle/>
          <a:p>
            <a:r>
              <a:rPr lang="en-US"/>
              <a:t>HARAMBEE EXECUTIVES</a:t>
            </a:r>
          </a:p>
        </p:txBody>
      </p:sp>
      <p:sp>
        <p:nvSpPr>
          <p:cNvPr id="3" name="Subtitle 2">
            <a:extLst>
              <a:ext uri="{FF2B5EF4-FFF2-40B4-BE49-F238E27FC236}">
                <a16:creationId xmlns:a16="http://schemas.microsoft.com/office/drawing/2014/main" id="{7AC2B1C2-52A2-D640-A8AD-0F2E5598B4CE}"/>
              </a:ext>
            </a:extLst>
          </p:cNvPr>
          <p:cNvSpPr>
            <a:spLocks noGrp="1"/>
          </p:cNvSpPr>
          <p:nvPr>
            <p:ph type="subTitle" idx="1"/>
          </p:nvPr>
        </p:nvSpPr>
        <p:spPr/>
        <p:txBody>
          <a:bodyPr/>
          <a:lstStyle/>
          <a:p>
            <a:pPr lvl="0">
              <a:defRPr/>
            </a:pPr>
            <a:r>
              <a:rPr lang="en-US" sz="2400">
                <a:solidFill>
                  <a:schemeClr val="bg1"/>
                </a:solidFill>
                <a:latin typeface="Calibri" panose="020F0502020204030204" pitchFamily="34" charset="0"/>
                <a:cs typeface="Calibri" panose="020F0502020204030204" pitchFamily="34" charset="0"/>
              </a:rPr>
              <a:t>Harambee is led </a:t>
            </a:r>
            <a:r>
              <a:rPr lang="en-ZA">
                <a:solidFill>
                  <a:schemeClr val="bg1"/>
                </a:solidFill>
              </a:rPr>
              <a:t>by a diverse, highly skilled &amp; experienced executive team </a:t>
            </a:r>
            <a:endParaRPr lang="en-US" sz="2400">
              <a:solidFill>
                <a:schemeClr val="bg1"/>
              </a:solidFill>
              <a:latin typeface="Calibri" panose="020F0502020204030204" pitchFamily="34" charset="0"/>
              <a:cs typeface="Calibri" panose="020F0502020204030204" pitchFamily="34" charset="0"/>
            </a:endParaRPr>
          </a:p>
        </p:txBody>
      </p:sp>
      <p:cxnSp>
        <p:nvCxnSpPr>
          <p:cNvPr id="91" name="Straight Arrow Connector 90">
            <a:extLst>
              <a:ext uri="{FF2B5EF4-FFF2-40B4-BE49-F238E27FC236}">
                <a16:creationId xmlns:a16="http://schemas.microsoft.com/office/drawing/2014/main" id="{9E7B7C47-4DE0-0245-ADC6-EDF57B00AC2F}"/>
              </a:ext>
            </a:extLst>
          </p:cNvPr>
          <p:cNvCxnSpPr>
            <a:cxnSpLocks/>
          </p:cNvCxnSpPr>
          <p:nvPr/>
        </p:nvCxnSpPr>
        <p:spPr>
          <a:xfrm flipH="1" flipV="1">
            <a:off x="9174877" y="5711356"/>
            <a:ext cx="761316" cy="771890"/>
          </a:xfrm>
          <a:prstGeom prst="straightConnector1">
            <a:avLst/>
          </a:prstGeom>
          <a:ln w="381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5" name="Rounded Rectangle 164">
            <a:extLst>
              <a:ext uri="{FF2B5EF4-FFF2-40B4-BE49-F238E27FC236}">
                <a16:creationId xmlns:a16="http://schemas.microsoft.com/office/drawing/2014/main" id="{FB74B5F2-825F-F041-91B3-86F335B49EC4}"/>
              </a:ext>
            </a:extLst>
          </p:cNvPr>
          <p:cNvSpPr/>
          <p:nvPr/>
        </p:nvSpPr>
        <p:spPr>
          <a:xfrm>
            <a:off x="2953397" y="1514207"/>
            <a:ext cx="2621657" cy="958788"/>
          </a:xfrm>
          <a:prstGeom prst="roundRect">
            <a:avLst>
              <a:gd name="adj" fmla="val 50000"/>
            </a:avLst>
          </a:prstGeom>
          <a:solidFill>
            <a:srgbClr val="FCCC8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33D793C3-A860-6640-8538-DC39CA271730}"/>
              </a:ext>
            </a:extLst>
          </p:cNvPr>
          <p:cNvSpPr txBox="1"/>
          <p:nvPr/>
        </p:nvSpPr>
        <p:spPr>
          <a:xfrm>
            <a:off x="3897468" y="1756918"/>
            <a:ext cx="1460528" cy="523220"/>
          </a:xfrm>
          <a:prstGeom prst="rect">
            <a:avLst/>
          </a:prstGeom>
          <a:noFill/>
          <a:ln>
            <a:noFill/>
          </a:ln>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EVAN JONES</a:t>
            </a:r>
          </a:p>
          <a:p>
            <a:pPr defTabSz="914400">
              <a:defRPr/>
            </a:pPr>
            <a:r>
              <a:rPr lang="en-US" sz="1400">
                <a:ea typeface="Lato Light" panose="020F0502020204030203" pitchFamily="34" charset="0"/>
                <a:cs typeface="Mukta ExtraLight" panose="020B0000000000000000" pitchFamily="34" charset="77"/>
              </a:rPr>
              <a:t>Strategy Director </a:t>
            </a:r>
          </a:p>
        </p:txBody>
      </p:sp>
      <p:pic>
        <p:nvPicPr>
          <p:cNvPr id="168" name="Picture 167">
            <a:extLst>
              <a:ext uri="{FF2B5EF4-FFF2-40B4-BE49-F238E27FC236}">
                <a16:creationId xmlns:a16="http://schemas.microsoft.com/office/drawing/2014/main" id="{A52A16BD-01EA-FA4E-A9EA-660A1D4740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406939">
            <a:off x="2630555" y="1375413"/>
            <a:ext cx="1152843" cy="1155231"/>
          </a:xfrm>
          <a:prstGeom prst="ellipse">
            <a:avLst/>
          </a:prstGeom>
          <a:solidFill>
            <a:srgbClr val="FFC10C"/>
          </a:solidFill>
          <a:ln w="12700">
            <a:noFill/>
          </a:ln>
        </p:spPr>
      </p:pic>
      <p:sp>
        <p:nvSpPr>
          <p:cNvPr id="161" name="Rounded Rectangle 160">
            <a:extLst>
              <a:ext uri="{FF2B5EF4-FFF2-40B4-BE49-F238E27FC236}">
                <a16:creationId xmlns:a16="http://schemas.microsoft.com/office/drawing/2014/main" id="{9ACA80CC-7847-6C4E-AA9B-60B29D653A2A}"/>
              </a:ext>
            </a:extLst>
          </p:cNvPr>
          <p:cNvSpPr/>
          <p:nvPr/>
        </p:nvSpPr>
        <p:spPr>
          <a:xfrm>
            <a:off x="5764992" y="1529317"/>
            <a:ext cx="2827473" cy="973026"/>
          </a:xfrm>
          <a:prstGeom prst="roundRect">
            <a:avLst>
              <a:gd name="adj" fmla="val 50000"/>
            </a:avLst>
          </a:prstGeom>
          <a:solidFill>
            <a:srgbClr val="FE88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4" name="Picture 163">
            <a:extLst>
              <a:ext uri="{FF2B5EF4-FFF2-40B4-BE49-F238E27FC236}">
                <a16:creationId xmlns:a16="http://schemas.microsoft.com/office/drawing/2014/main" id="{15B84A16-EFC6-B247-8C39-0CD89A614232}"/>
              </a:ext>
            </a:extLst>
          </p:cNvPr>
          <p:cNvPicPr>
            <a:picLocks noChangeAspect="1"/>
          </p:cNvPicPr>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7723991" y="1380253"/>
            <a:ext cx="1140852" cy="1162522"/>
          </a:xfrm>
          <a:prstGeom prst="ellipse">
            <a:avLst/>
          </a:prstGeom>
          <a:ln w="12700">
            <a:noFill/>
          </a:ln>
        </p:spPr>
      </p:pic>
      <p:sp>
        <p:nvSpPr>
          <p:cNvPr id="162" name="TextBox 161">
            <a:extLst>
              <a:ext uri="{FF2B5EF4-FFF2-40B4-BE49-F238E27FC236}">
                <a16:creationId xmlns:a16="http://schemas.microsoft.com/office/drawing/2014/main" id="{1CBC7402-731D-9B4C-91D2-4CF7701F60DD}"/>
              </a:ext>
            </a:extLst>
          </p:cNvPr>
          <p:cNvSpPr txBox="1"/>
          <p:nvPr/>
        </p:nvSpPr>
        <p:spPr>
          <a:xfrm>
            <a:off x="5884576" y="1774175"/>
            <a:ext cx="2143376" cy="523220"/>
          </a:xfrm>
          <a:prstGeom prst="rect">
            <a:avLst/>
          </a:prstGeom>
          <a:noFill/>
          <a:ln>
            <a:noFill/>
          </a:ln>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SHARMI SURIANARAIN</a:t>
            </a:r>
          </a:p>
          <a:p>
            <a:pPr defTabSz="914400">
              <a:defRPr/>
            </a:pPr>
            <a:r>
              <a:rPr lang="en-US" sz="1400">
                <a:ea typeface="Lato Light" panose="020F0502020204030203" pitchFamily="34" charset="0"/>
                <a:cs typeface="Mukta ExtraLight" panose="020B0000000000000000" pitchFamily="34" charset="77"/>
              </a:rPr>
              <a:t>Chief Impact Officer </a:t>
            </a:r>
          </a:p>
        </p:txBody>
      </p:sp>
      <p:sp>
        <p:nvSpPr>
          <p:cNvPr id="157" name="Rounded Rectangle 156">
            <a:extLst>
              <a:ext uri="{FF2B5EF4-FFF2-40B4-BE49-F238E27FC236}">
                <a16:creationId xmlns:a16="http://schemas.microsoft.com/office/drawing/2014/main" id="{8C6D8B82-8D4E-804D-A048-EB5C9F3E353E}"/>
              </a:ext>
            </a:extLst>
          </p:cNvPr>
          <p:cNvSpPr/>
          <p:nvPr/>
        </p:nvSpPr>
        <p:spPr>
          <a:xfrm>
            <a:off x="8319418" y="4784287"/>
            <a:ext cx="2641819" cy="966228"/>
          </a:xfrm>
          <a:prstGeom prst="roundRect">
            <a:avLst>
              <a:gd name="adj" fmla="val 50000"/>
            </a:avLst>
          </a:prstGeom>
          <a:solidFill>
            <a:srgbClr val="FCEA7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TextBox 157">
            <a:extLst>
              <a:ext uri="{FF2B5EF4-FFF2-40B4-BE49-F238E27FC236}">
                <a16:creationId xmlns:a16="http://schemas.microsoft.com/office/drawing/2014/main" id="{83C39265-8707-794F-B996-1AFE6E3BEFBE}"/>
              </a:ext>
            </a:extLst>
          </p:cNvPr>
          <p:cNvSpPr txBox="1"/>
          <p:nvPr/>
        </p:nvSpPr>
        <p:spPr>
          <a:xfrm>
            <a:off x="8607036" y="4990854"/>
            <a:ext cx="1699376" cy="523220"/>
          </a:xfrm>
          <a:prstGeom prst="rect">
            <a:avLst/>
          </a:prstGeom>
          <a:noFill/>
          <a:ln>
            <a:noFill/>
          </a:ln>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LEBO NKE</a:t>
            </a:r>
          </a:p>
          <a:p>
            <a:pPr defTabSz="914400">
              <a:defRPr/>
            </a:pPr>
            <a:r>
              <a:rPr lang="en-US" sz="1400">
                <a:ea typeface="Lato Light" panose="020F0502020204030203" pitchFamily="34" charset="0"/>
                <a:cs typeface="Mukta ExtraLight" panose="020B0000000000000000" pitchFamily="34" charset="77"/>
              </a:rPr>
              <a:t>Chief Culture Officer</a:t>
            </a:r>
          </a:p>
        </p:txBody>
      </p:sp>
      <p:pic>
        <p:nvPicPr>
          <p:cNvPr id="160" name="Picture 159" descr="A person posing for the camera&#10;&#10;Description automatically generated">
            <a:extLst>
              <a:ext uri="{FF2B5EF4-FFF2-40B4-BE49-F238E27FC236}">
                <a16:creationId xmlns:a16="http://schemas.microsoft.com/office/drawing/2014/main" id="{35562291-B728-2C4C-87C6-8706CC925F18}"/>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10376263" y="4717772"/>
            <a:ext cx="1165268" cy="1147058"/>
          </a:xfrm>
          <a:prstGeom prst="ellipse">
            <a:avLst/>
          </a:prstGeom>
          <a:ln w="12700">
            <a:noFill/>
          </a:ln>
        </p:spPr>
      </p:pic>
      <p:cxnSp>
        <p:nvCxnSpPr>
          <p:cNvPr id="118" name="Straight Arrow Connector 117">
            <a:extLst>
              <a:ext uri="{FF2B5EF4-FFF2-40B4-BE49-F238E27FC236}">
                <a16:creationId xmlns:a16="http://schemas.microsoft.com/office/drawing/2014/main" id="{1388728E-6E59-E34C-930C-DC6A5F8A541C}"/>
              </a:ext>
            </a:extLst>
          </p:cNvPr>
          <p:cNvCxnSpPr>
            <a:cxnSpLocks/>
          </p:cNvCxnSpPr>
          <p:nvPr/>
        </p:nvCxnSpPr>
        <p:spPr>
          <a:xfrm flipH="1" flipV="1">
            <a:off x="7464767" y="2137889"/>
            <a:ext cx="491681" cy="1703541"/>
          </a:xfrm>
          <a:prstGeom prst="straightConnector1">
            <a:avLst/>
          </a:prstGeom>
          <a:ln w="381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D03E9B7-A130-9F47-BAE4-4031B9A22C11}"/>
              </a:ext>
            </a:extLst>
          </p:cNvPr>
          <p:cNvCxnSpPr>
            <a:cxnSpLocks/>
          </p:cNvCxnSpPr>
          <p:nvPr/>
        </p:nvCxnSpPr>
        <p:spPr>
          <a:xfrm flipH="1">
            <a:off x="11120687" y="3429000"/>
            <a:ext cx="1030854" cy="715978"/>
          </a:xfrm>
          <a:prstGeom prst="straightConnector1">
            <a:avLst/>
          </a:prstGeom>
          <a:ln w="381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EF0EF26-6EDE-FB49-B22D-60A099086426}"/>
              </a:ext>
            </a:extLst>
          </p:cNvPr>
          <p:cNvCxnSpPr>
            <a:cxnSpLocks/>
          </p:cNvCxnSpPr>
          <p:nvPr/>
        </p:nvCxnSpPr>
        <p:spPr>
          <a:xfrm flipH="1" flipV="1">
            <a:off x="4152554" y="2427438"/>
            <a:ext cx="285613" cy="924588"/>
          </a:xfrm>
          <a:prstGeom prst="straightConnector1">
            <a:avLst/>
          </a:prstGeom>
          <a:ln w="381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53B5ECBE-7B16-A142-BC3C-0A2C9D16CF9B}"/>
              </a:ext>
            </a:extLst>
          </p:cNvPr>
          <p:cNvGrpSpPr/>
          <p:nvPr/>
        </p:nvGrpSpPr>
        <p:grpSpPr>
          <a:xfrm>
            <a:off x="3357430" y="3412587"/>
            <a:ext cx="2298738" cy="958788"/>
            <a:chOff x="6556760" y="1510839"/>
            <a:chExt cx="2298738" cy="958788"/>
          </a:xfrm>
        </p:grpSpPr>
        <p:sp>
          <p:nvSpPr>
            <p:cNvPr id="138" name="Rounded Rectangle 137">
              <a:extLst>
                <a:ext uri="{FF2B5EF4-FFF2-40B4-BE49-F238E27FC236}">
                  <a16:creationId xmlns:a16="http://schemas.microsoft.com/office/drawing/2014/main" id="{F994FCDB-C44D-8948-B30F-9996B4A187E3}"/>
                </a:ext>
              </a:extLst>
            </p:cNvPr>
            <p:cNvSpPr/>
            <p:nvPr/>
          </p:nvSpPr>
          <p:spPr>
            <a:xfrm>
              <a:off x="6556760" y="1510839"/>
              <a:ext cx="2298738" cy="958788"/>
            </a:xfrm>
            <a:prstGeom prst="roundRect">
              <a:avLst>
                <a:gd name="adj" fmla="val 5000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0A184AC7-321D-BE44-B605-8E608F1EA4B0}"/>
                </a:ext>
              </a:extLst>
            </p:cNvPr>
            <p:cNvSpPr txBox="1"/>
            <p:nvPr/>
          </p:nvSpPr>
          <p:spPr>
            <a:xfrm>
              <a:off x="7541459" y="1595589"/>
              <a:ext cx="184731" cy="307777"/>
            </a:xfrm>
            <a:prstGeom prst="rect">
              <a:avLst/>
            </a:prstGeom>
            <a:noFill/>
            <a:ln>
              <a:noFill/>
            </a:ln>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panose="020F0502020204030204"/>
                <a:ea typeface="League Spartan" charset="0"/>
                <a:cs typeface="Poppins" pitchFamily="2" charset="77"/>
              </a:endParaRPr>
            </a:p>
          </p:txBody>
        </p:sp>
      </p:grpSp>
      <p:sp>
        <p:nvSpPr>
          <p:cNvPr id="141" name="Rounded Rectangle 140">
            <a:extLst>
              <a:ext uri="{FF2B5EF4-FFF2-40B4-BE49-F238E27FC236}">
                <a16:creationId xmlns:a16="http://schemas.microsoft.com/office/drawing/2014/main" id="{4230CD9B-94A1-0448-84B3-134CCF9B01CB}"/>
              </a:ext>
            </a:extLst>
          </p:cNvPr>
          <p:cNvSpPr/>
          <p:nvPr/>
        </p:nvSpPr>
        <p:spPr>
          <a:xfrm>
            <a:off x="752834" y="2550496"/>
            <a:ext cx="2560012" cy="966228"/>
          </a:xfrm>
          <a:prstGeom prst="roundRect">
            <a:avLst>
              <a:gd name="adj" fmla="val 50000"/>
            </a:avLst>
          </a:prstGeom>
          <a:solidFill>
            <a:schemeClr val="accent4">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FF6F3DA8-7BCE-3945-A3F4-FE03BE66FF86}"/>
              </a:ext>
            </a:extLst>
          </p:cNvPr>
          <p:cNvSpPr txBox="1"/>
          <p:nvPr/>
        </p:nvSpPr>
        <p:spPr>
          <a:xfrm>
            <a:off x="1522577" y="2552938"/>
            <a:ext cx="1720212" cy="954107"/>
          </a:xfrm>
          <a:prstGeom prst="rect">
            <a:avLst/>
          </a:prstGeom>
          <a:noFill/>
          <a:ln>
            <a:noFill/>
          </a:ln>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MOSOUE SEKONYELA</a:t>
            </a:r>
          </a:p>
          <a:p>
            <a:pPr defTabSz="914400">
              <a:defRPr/>
            </a:pPr>
            <a:r>
              <a:rPr lang="en-US" sz="1400">
                <a:ea typeface="Lato Light" panose="020F0502020204030203" pitchFamily="34" charset="0"/>
                <a:cs typeface="Mukta ExtraLight" panose="020B0000000000000000" pitchFamily="34" charset="77"/>
              </a:rPr>
              <a:t>Chief Government Relations Officer </a:t>
            </a:r>
          </a:p>
        </p:txBody>
      </p:sp>
      <p:pic>
        <p:nvPicPr>
          <p:cNvPr id="144" name="Picture 143">
            <a:extLst>
              <a:ext uri="{FF2B5EF4-FFF2-40B4-BE49-F238E27FC236}">
                <a16:creationId xmlns:a16="http://schemas.microsoft.com/office/drawing/2014/main" id="{2A15D954-37FF-3345-8712-5B9AFACD3B96}"/>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330273" y="2442581"/>
            <a:ext cx="1162300" cy="1136215"/>
          </a:xfrm>
          <a:prstGeom prst="ellipse">
            <a:avLst/>
          </a:prstGeom>
          <a:ln w="12700">
            <a:noFill/>
          </a:ln>
        </p:spPr>
      </p:pic>
      <p:cxnSp>
        <p:nvCxnSpPr>
          <p:cNvPr id="134" name="Straight Arrow Connector 133">
            <a:extLst>
              <a:ext uri="{FF2B5EF4-FFF2-40B4-BE49-F238E27FC236}">
                <a16:creationId xmlns:a16="http://schemas.microsoft.com/office/drawing/2014/main" id="{72842A1E-EEFC-D740-B236-5E40D57C7347}"/>
              </a:ext>
            </a:extLst>
          </p:cNvPr>
          <p:cNvCxnSpPr>
            <a:cxnSpLocks/>
          </p:cNvCxnSpPr>
          <p:nvPr/>
        </p:nvCxnSpPr>
        <p:spPr>
          <a:xfrm>
            <a:off x="4427262" y="1597641"/>
            <a:ext cx="622205"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6D54FCDA-86CD-4844-8FC3-1425215EA6DF}"/>
              </a:ext>
            </a:extLst>
          </p:cNvPr>
          <p:cNvSpPr txBox="1"/>
          <p:nvPr/>
        </p:nvSpPr>
        <p:spPr>
          <a:xfrm>
            <a:off x="5619206" y="3549043"/>
            <a:ext cx="2290533" cy="584775"/>
          </a:xfrm>
          <a:prstGeom prst="rect">
            <a:avLst/>
          </a:prstGeom>
          <a:noFill/>
          <a:ln>
            <a:noFill/>
          </a:ln>
        </p:spPr>
        <p:txBody>
          <a:bodyPr wrap="square"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League Spartan" charset="0"/>
                <a:cs typeface="Poppins" pitchFamily="2" charset="77"/>
              </a:rPr>
              <a:t>MARYANA ISKANDER</a:t>
            </a:r>
          </a:p>
          <a:p>
            <a:pPr defTabSz="914400">
              <a:defRPr/>
            </a:pPr>
            <a:r>
              <a:rPr lang="en-US" sz="1600">
                <a:solidFill>
                  <a:srgbClr val="FFFFFF"/>
                </a:solidFill>
                <a:ea typeface="Lato Light" panose="020F0502020204030203" pitchFamily="34" charset="0"/>
                <a:cs typeface="Mukta ExtraLight" panose="020B0000000000000000" pitchFamily="34" charset="77"/>
              </a:rPr>
              <a:t>Chief Executive Officer</a:t>
            </a:r>
          </a:p>
        </p:txBody>
      </p:sp>
      <p:sp>
        <p:nvSpPr>
          <p:cNvPr id="72" name="TextBox 71">
            <a:extLst>
              <a:ext uri="{FF2B5EF4-FFF2-40B4-BE49-F238E27FC236}">
                <a16:creationId xmlns:a16="http://schemas.microsoft.com/office/drawing/2014/main" id="{7F3DAC3C-AB60-4849-BB4E-382FAD0AE086}"/>
              </a:ext>
            </a:extLst>
          </p:cNvPr>
          <p:cNvSpPr txBox="1"/>
          <p:nvPr/>
        </p:nvSpPr>
        <p:spPr>
          <a:xfrm>
            <a:off x="9007085" y="2389124"/>
            <a:ext cx="2056244" cy="907941"/>
          </a:xfrm>
          <a:prstGeom prst="rect">
            <a:avLst/>
          </a:prstGeom>
          <a:noFill/>
          <a:ln>
            <a:noFill/>
          </a:ln>
        </p:spPr>
        <p:txBody>
          <a:bodyPr wrap="square" lIns="91440" tIns="45720" rIns="91440" bIns="45720" rtlCol="0" anchor="ctr" anchorCtr="0">
            <a:spAutoFit/>
          </a:bodyPr>
          <a:lstStyle/>
          <a:p>
            <a:pPr defTabSz="914400">
              <a:defRPr/>
            </a:pPr>
            <a:r>
              <a:rPr lang="en-US" sz="1400" b="1">
                <a:solidFill>
                  <a:schemeClr val="bg1"/>
                </a:solidFill>
                <a:cs typeface="Calibri"/>
              </a:rPr>
              <a:t>ZENGEZIWE MSIMANG</a:t>
            </a:r>
          </a:p>
          <a:p>
            <a:pPr defTabSz="914400">
              <a:defRPr/>
            </a:pPr>
            <a:r>
              <a:rPr lang="en-US" sz="1400">
                <a:solidFill>
                  <a:schemeClr val="bg1"/>
                </a:solidFill>
                <a:cs typeface="Calibri"/>
              </a:rPr>
              <a:t>Chief Communications Officer</a:t>
            </a:r>
          </a:p>
          <a:p>
            <a:pPr defTabSz="914400">
              <a:defRPr/>
            </a:pPr>
            <a:endParaRPr lang="en-US" sz="1100">
              <a:cs typeface="Calibri"/>
            </a:endParaRPr>
          </a:p>
        </p:txBody>
      </p:sp>
      <p:sp>
        <p:nvSpPr>
          <p:cNvPr id="121" name="Rounded Rectangle 120">
            <a:extLst>
              <a:ext uri="{FF2B5EF4-FFF2-40B4-BE49-F238E27FC236}">
                <a16:creationId xmlns:a16="http://schemas.microsoft.com/office/drawing/2014/main" id="{493D35D7-3295-7345-9863-88F9F834C2DF}"/>
              </a:ext>
            </a:extLst>
          </p:cNvPr>
          <p:cNvSpPr/>
          <p:nvPr/>
        </p:nvSpPr>
        <p:spPr>
          <a:xfrm>
            <a:off x="1247422" y="4828026"/>
            <a:ext cx="2875802" cy="966228"/>
          </a:xfrm>
          <a:prstGeom prst="roundRect">
            <a:avLst>
              <a:gd name="adj" fmla="val 50000"/>
            </a:avLst>
          </a:prstGeom>
          <a:solidFill>
            <a:srgbClr val="6BA1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B3A18C23-4F1C-E444-852D-AA9EB96EF2D4}"/>
              </a:ext>
            </a:extLst>
          </p:cNvPr>
          <p:cNvSpPr txBox="1"/>
          <p:nvPr/>
        </p:nvSpPr>
        <p:spPr>
          <a:xfrm>
            <a:off x="2121563" y="5087194"/>
            <a:ext cx="1642566" cy="523220"/>
          </a:xfrm>
          <a:prstGeom prst="rect">
            <a:avLst/>
          </a:prstGeom>
          <a:noFill/>
          <a:ln>
            <a:noFill/>
          </a:ln>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rPr>
              <a:t>KUBEN NAIR</a:t>
            </a:r>
          </a:p>
          <a:p>
            <a:pPr defTabSz="914400">
              <a:defRPr/>
            </a:pPr>
            <a:r>
              <a:rPr lang="en-US" sz="1400">
                <a:ea typeface="Lato Light" panose="020F0502020204030203" pitchFamily="34" charset="0"/>
                <a:cs typeface="Mukta ExtraLight" panose="020B0000000000000000" pitchFamily="34" charset="77"/>
              </a:rPr>
              <a:t>Technology Director</a:t>
            </a:r>
          </a:p>
        </p:txBody>
      </p:sp>
      <p:pic>
        <p:nvPicPr>
          <p:cNvPr id="126" name="Picture 125">
            <a:extLst>
              <a:ext uri="{FF2B5EF4-FFF2-40B4-BE49-F238E27FC236}">
                <a16:creationId xmlns:a16="http://schemas.microsoft.com/office/drawing/2014/main" id="{2511497E-7CE7-5847-AF08-788EF397BAE0}"/>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845805" y="4780401"/>
            <a:ext cx="1135157" cy="1137344"/>
          </a:xfrm>
          <a:prstGeom prst="ellipse">
            <a:avLst/>
          </a:prstGeom>
          <a:ln w="12700">
            <a:noFill/>
          </a:ln>
        </p:spPr>
      </p:pic>
      <p:sp>
        <p:nvSpPr>
          <p:cNvPr id="45" name="Snip Single Corner of Rectangle 44">
            <a:extLst>
              <a:ext uri="{FF2B5EF4-FFF2-40B4-BE49-F238E27FC236}">
                <a16:creationId xmlns:a16="http://schemas.microsoft.com/office/drawing/2014/main" id="{2C3BF637-7D1C-8543-99FD-B50AF1678124}"/>
              </a:ext>
            </a:extLst>
          </p:cNvPr>
          <p:cNvSpPr/>
          <p:nvPr/>
        </p:nvSpPr>
        <p:spPr>
          <a:xfrm>
            <a:off x="10755339" y="-2144"/>
            <a:ext cx="1281086" cy="1455273"/>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a:solidFill>
                  <a:schemeClr val="tx1"/>
                </a:solidFill>
                <a:cs typeface="Calibri"/>
              </a:rPr>
              <a:t>373</a:t>
            </a:r>
          </a:p>
          <a:p>
            <a:pPr algn="ctr"/>
            <a:r>
              <a:rPr lang="en-US" sz="1400">
                <a:solidFill>
                  <a:schemeClr val="tx1"/>
                </a:solidFill>
              </a:rPr>
              <a:t>HARAMBEES</a:t>
            </a:r>
            <a:endParaRPr lang="en-US" sz="1400">
              <a:solidFill>
                <a:schemeClr val="tx1"/>
              </a:solidFill>
              <a:cs typeface="Calibri"/>
            </a:endParaRPr>
          </a:p>
        </p:txBody>
      </p:sp>
      <p:sp>
        <p:nvSpPr>
          <p:cNvPr id="42" name="Rounded Rectangle 41">
            <a:extLst>
              <a:ext uri="{FF2B5EF4-FFF2-40B4-BE49-F238E27FC236}">
                <a16:creationId xmlns:a16="http://schemas.microsoft.com/office/drawing/2014/main" id="{85099697-0590-294B-BD1E-069B21F0E364}"/>
              </a:ext>
            </a:extLst>
          </p:cNvPr>
          <p:cNvSpPr/>
          <p:nvPr/>
        </p:nvSpPr>
        <p:spPr>
          <a:xfrm>
            <a:off x="4817961" y="4805287"/>
            <a:ext cx="3011350" cy="958788"/>
          </a:xfrm>
          <a:prstGeom prst="roundRect">
            <a:avLst>
              <a:gd name="adj" fmla="val 50000"/>
            </a:avLst>
          </a:prstGeom>
          <a:solidFill>
            <a:srgbClr val="00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C96C3232-3374-CC47-8CB7-B39658F8E83C}"/>
              </a:ext>
            </a:extLst>
          </p:cNvPr>
          <p:cNvSpPr txBox="1"/>
          <p:nvPr/>
        </p:nvSpPr>
        <p:spPr>
          <a:xfrm>
            <a:off x="5656442" y="5060878"/>
            <a:ext cx="2154179" cy="523220"/>
          </a:xfrm>
          <a:prstGeom prst="rect">
            <a:avLst/>
          </a:prstGeom>
          <a:noFill/>
          <a:ln>
            <a:noFill/>
          </a:ln>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latin typeface="Calibri" panose="020F0502020204030204"/>
                <a:ea typeface="League Spartan" charset="0"/>
                <a:cs typeface="Poppins" pitchFamily="2" charset="77"/>
              </a:rPr>
              <a:t>JOHAN BEETGE-ROSSOUW</a:t>
            </a:r>
            <a:endParaRPr kumimoji="0" lang="en-US" sz="1400" b="1" i="0" u="none" strike="noStrike" kern="1200" cap="none" spc="0" normalizeH="0" baseline="0" noProof="0">
              <a:ln>
                <a:noFill/>
              </a:ln>
              <a:effectLst/>
              <a:uLnTx/>
              <a:uFillTx/>
              <a:latin typeface="Calibri" panose="020F0502020204030204"/>
              <a:ea typeface="League Spartan" charset="0"/>
              <a:cs typeface="Poppins" pitchFamily="2" charset="77"/>
            </a:endParaRPr>
          </a:p>
          <a:p>
            <a:pPr defTabSz="914400">
              <a:defRPr/>
            </a:pPr>
            <a:r>
              <a:rPr lang="en-US" sz="1400">
                <a:ea typeface="Lato Light" panose="020F0502020204030203" pitchFamily="34" charset="0"/>
                <a:cs typeface="Mukta ExtraLight" panose="020B0000000000000000" pitchFamily="34" charset="77"/>
              </a:rPr>
              <a:t>Chief Financial Officer</a:t>
            </a:r>
          </a:p>
        </p:txBody>
      </p:sp>
      <p:pic>
        <p:nvPicPr>
          <p:cNvPr id="41" name="Picture 40">
            <a:extLst>
              <a:ext uri="{FF2B5EF4-FFF2-40B4-BE49-F238E27FC236}">
                <a16:creationId xmlns:a16="http://schemas.microsoft.com/office/drawing/2014/main" id="{F4E944C7-655E-C847-BF25-6284C96052B5}"/>
              </a:ext>
            </a:extLst>
          </p:cNvPr>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4537606" y="4673705"/>
            <a:ext cx="1144880" cy="1144880"/>
          </a:xfrm>
          <a:prstGeom prst="ellipse">
            <a:avLst/>
          </a:prstGeom>
          <a:ln w="12700">
            <a:noFill/>
          </a:ln>
          <a:effectLst>
            <a:outerShdw blurRad="50800" dist="38100" dir="2700000" algn="tl" rotWithShape="0">
              <a:prstClr val="black">
                <a:alpha val="40000"/>
              </a:prstClr>
            </a:outerShdw>
          </a:effectLst>
        </p:spPr>
      </p:pic>
      <p:sp>
        <p:nvSpPr>
          <p:cNvPr id="48" name="TextBox 47">
            <a:extLst>
              <a:ext uri="{FF2B5EF4-FFF2-40B4-BE49-F238E27FC236}">
                <a16:creationId xmlns:a16="http://schemas.microsoft.com/office/drawing/2014/main" id="{C76E9F43-DAFD-7B40-A032-7EFA1B1AF5CD}"/>
              </a:ext>
            </a:extLst>
          </p:cNvPr>
          <p:cNvSpPr txBox="1"/>
          <p:nvPr/>
        </p:nvSpPr>
        <p:spPr>
          <a:xfrm>
            <a:off x="6142261" y="6228027"/>
            <a:ext cx="1995786" cy="446276"/>
          </a:xfrm>
          <a:prstGeom prst="rect">
            <a:avLst/>
          </a:prstGeom>
          <a:noFill/>
        </p:spPr>
        <p:txBody>
          <a:bodyPr wrap="square" rtlCol="0">
            <a:spAutoFit/>
          </a:bodyPr>
          <a:lstStyle/>
          <a:p>
            <a:pPr algn="ctr">
              <a:defRPr/>
            </a:pPr>
            <a:r>
              <a:rPr lang="en-ZA" sz="1200" b="1">
                <a:solidFill>
                  <a:schemeClr val="bg1"/>
                </a:solidFill>
              </a:rPr>
              <a:t>SUDIKA SEKONYELA</a:t>
            </a:r>
          </a:p>
          <a:p>
            <a:pPr marL="0" marR="0" lvl="0" indent="0" algn="ctr" defTabSz="914377" rtl="0" eaLnBrk="1" fontAlgn="auto" latinLnBrk="0" hangingPunct="1">
              <a:lnSpc>
                <a:spcPct val="100000"/>
              </a:lnSpc>
              <a:spcBef>
                <a:spcPts val="0"/>
              </a:spcBef>
              <a:spcAft>
                <a:spcPts val="0"/>
              </a:spcAft>
              <a:buClrTx/>
              <a:buSzTx/>
              <a:buFontTx/>
              <a:buNone/>
              <a:tabLst/>
              <a:defRPr/>
            </a:pPr>
            <a:r>
              <a:rPr lang="en-ZA" sz="1100" i="1">
                <a:solidFill>
                  <a:schemeClr val="bg1"/>
                </a:solidFill>
              </a:rPr>
              <a:t>Chief of Staff</a:t>
            </a:r>
          </a:p>
        </p:txBody>
      </p:sp>
      <p:pic>
        <p:nvPicPr>
          <p:cNvPr id="50" name="Picture 49">
            <a:extLst>
              <a:ext uri="{FF2B5EF4-FFF2-40B4-BE49-F238E27FC236}">
                <a16:creationId xmlns:a16="http://schemas.microsoft.com/office/drawing/2014/main" id="{0C7C98D0-D108-8242-9976-D2C92BC0F156}"/>
              </a:ext>
            </a:extLst>
          </p:cNvPr>
          <p:cNvPicPr>
            <a:picLocks noChangeAspect="1"/>
          </p:cNvPicPr>
          <p:nvPr/>
        </p:nvPicPr>
        <p:blipFill rotWithShape="1">
          <a:blip r:embed="rId16" cstate="screen">
            <a:grayscl/>
            <a:extLst>
              <a:ext uri="{28A0092B-C50C-407E-A947-70E740481C1C}">
                <a14:useLocalDpi xmlns:a14="http://schemas.microsoft.com/office/drawing/2010/main"/>
              </a:ext>
            </a:extLst>
          </a:blip>
          <a:srcRect/>
          <a:stretch/>
        </p:blipFill>
        <p:spPr>
          <a:xfrm>
            <a:off x="5356976" y="6040858"/>
            <a:ext cx="782906" cy="782906"/>
          </a:xfrm>
          <a:prstGeom prst="ellipse">
            <a:avLst/>
          </a:prstGeom>
          <a:ln w="12700">
            <a:noFill/>
          </a:ln>
        </p:spPr>
      </p:pic>
      <p:pic>
        <p:nvPicPr>
          <p:cNvPr id="51" name="Picture 50" descr="A picture containing person, clothing, indoor, white&#10;&#10;Description automatically generated">
            <a:extLst>
              <a:ext uri="{FF2B5EF4-FFF2-40B4-BE49-F238E27FC236}">
                <a16:creationId xmlns:a16="http://schemas.microsoft.com/office/drawing/2014/main" id="{43FDF5D7-07AF-6D4A-A0CC-B0BD083B8FB2}"/>
              </a:ext>
            </a:extLst>
          </p:cNvPr>
          <p:cNvPicPr>
            <a:picLocks/>
          </p:cNvPicPr>
          <p:nvPr/>
        </p:nvPicPr>
        <p:blipFill>
          <a:blip r:embed="rId17" cstate="screen">
            <a:grayscl/>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tretch>
            <a:fillRect/>
          </a:stretch>
        </p:blipFill>
        <p:spPr>
          <a:xfrm>
            <a:off x="8804394" y="6040527"/>
            <a:ext cx="782906" cy="782906"/>
          </a:xfrm>
          <a:prstGeom prst="ellipse">
            <a:avLst/>
          </a:prstGeom>
          <a:ln w="12700">
            <a:noFill/>
          </a:ln>
        </p:spPr>
      </p:pic>
      <p:sp>
        <p:nvSpPr>
          <p:cNvPr id="52" name="TextBox 51">
            <a:extLst>
              <a:ext uri="{FF2B5EF4-FFF2-40B4-BE49-F238E27FC236}">
                <a16:creationId xmlns:a16="http://schemas.microsoft.com/office/drawing/2014/main" id="{0565EF78-DD25-0F40-9C89-7087C998620E}"/>
              </a:ext>
            </a:extLst>
          </p:cNvPr>
          <p:cNvSpPr txBox="1"/>
          <p:nvPr/>
        </p:nvSpPr>
        <p:spPr>
          <a:xfrm>
            <a:off x="9640328" y="6207138"/>
            <a:ext cx="1995786" cy="630942"/>
          </a:xfrm>
          <a:prstGeom prst="rect">
            <a:avLst/>
          </a:prstGeom>
          <a:noFill/>
        </p:spPr>
        <p:txBody>
          <a:bodyPr wrap="square" lIns="91440" tIns="45720" rIns="91440" bIns="45720" rtlCol="0" anchor="t">
            <a:spAutoFit/>
          </a:bodyPr>
          <a:lstStyle/>
          <a:p>
            <a:pPr algn="ctr">
              <a:defRPr/>
            </a:pPr>
            <a:r>
              <a:rPr lang="en-ZA" sz="1200" b="1">
                <a:solidFill>
                  <a:schemeClr val="bg1"/>
                </a:solidFill>
              </a:rPr>
              <a:t>MEGAN MEYERS</a:t>
            </a:r>
          </a:p>
          <a:p>
            <a:pPr algn="ctr">
              <a:defRPr/>
            </a:pPr>
            <a:r>
              <a:rPr lang="en-ZA" sz="1200" i="1">
                <a:solidFill>
                  <a:schemeClr val="bg1"/>
                </a:solidFill>
              </a:rPr>
              <a:t>Business Manager</a:t>
            </a:r>
          </a:p>
          <a:p>
            <a:pPr marL="0" marR="0" lvl="0" indent="0" algn="ctr" defTabSz="914377" rtl="0" eaLnBrk="1" fontAlgn="auto" latinLnBrk="0" hangingPunct="1">
              <a:lnSpc>
                <a:spcPct val="100000"/>
              </a:lnSpc>
              <a:spcBef>
                <a:spcPts val="0"/>
              </a:spcBef>
              <a:spcAft>
                <a:spcPts val="0"/>
              </a:spcAft>
              <a:buClrTx/>
              <a:buSzTx/>
              <a:buFontTx/>
              <a:buNone/>
              <a:tabLst/>
              <a:defRPr/>
            </a:pPr>
            <a:endParaRPr lang="en-ZA" sz="1100" i="1">
              <a:solidFill>
                <a:schemeClr val="bg1"/>
              </a:solidFill>
              <a:cs typeface="Calibri"/>
            </a:endParaRPr>
          </a:p>
        </p:txBody>
      </p:sp>
      <p:sp>
        <p:nvSpPr>
          <p:cNvPr id="7" name="TextBox 6">
            <a:extLst>
              <a:ext uri="{FF2B5EF4-FFF2-40B4-BE49-F238E27FC236}">
                <a16:creationId xmlns:a16="http://schemas.microsoft.com/office/drawing/2014/main" id="{80EDA72F-8A69-A147-AC93-BA856ADB9E7B}"/>
              </a:ext>
            </a:extLst>
          </p:cNvPr>
          <p:cNvSpPr txBox="1"/>
          <p:nvPr/>
        </p:nvSpPr>
        <p:spPr>
          <a:xfrm>
            <a:off x="166209" y="6108814"/>
            <a:ext cx="1234959" cy="646331"/>
          </a:xfrm>
          <a:prstGeom prst="rect">
            <a:avLst/>
          </a:prstGeom>
          <a:noFill/>
        </p:spPr>
        <p:txBody>
          <a:bodyPr wrap="square" rtlCol="0">
            <a:spAutoFit/>
          </a:bodyPr>
          <a:lstStyle/>
          <a:p>
            <a:r>
              <a:rPr lang="en-US" b="1"/>
              <a:t>OFFICE OF THE CEO</a:t>
            </a:r>
          </a:p>
        </p:txBody>
      </p:sp>
      <p:sp>
        <p:nvSpPr>
          <p:cNvPr id="54" name="Скругленный прямоугольник 98">
            <a:extLst>
              <a:ext uri="{FF2B5EF4-FFF2-40B4-BE49-F238E27FC236}">
                <a16:creationId xmlns:a16="http://schemas.microsoft.com/office/drawing/2014/main" id="{45F60B13-1A22-59D6-DA12-23C8026E42FB}"/>
              </a:ext>
            </a:extLst>
          </p:cNvPr>
          <p:cNvSpPr/>
          <p:nvPr/>
        </p:nvSpPr>
        <p:spPr bwMode="auto">
          <a:xfrm>
            <a:off x="2399862" y="6136299"/>
            <a:ext cx="2442360" cy="633958"/>
          </a:xfrm>
          <a:prstGeom prst="roundRect">
            <a:avLst>
              <a:gd name="adj" fmla="val 0"/>
            </a:avLst>
          </a:prstGeom>
          <a:solidFill>
            <a:schemeClr val="tx1"/>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chemeClr val="bg1"/>
              </a:solidFill>
              <a:latin typeface="Poppins" charset="0"/>
              <a:ea typeface="Poppins" charset="0"/>
              <a:cs typeface="Poppins" charset="0"/>
              <a:sym typeface="Poppins" charset="0"/>
            </a:endParaRPr>
          </a:p>
        </p:txBody>
      </p:sp>
      <p:sp>
        <p:nvSpPr>
          <p:cNvPr id="55" name="TextBox 54">
            <a:extLst>
              <a:ext uri="{FF2B5EF4-FFF2-40B4-BE49-F238E27FC236}">
                <a16:creationId xmlns:a16="http://schemas.microsoft.com/office/drawing/2014/main" id="{DFB8BA83-1201-6F81-184B-EDFA12D685C9}"/>
              </a:ext>
            </a:extLst>
          </p:cNvPr>
          <p:cNvSpPr txBox="1"/>
          <p:nvPr/>
        </p:nvSpPr>
        <p:spPr>
          <a:xfrm>
            <a:off x="2631946" y="6223087"/>
            <a:ext cx="1995786" cy="630942"/>
          </a:xfrm>
          <a:prstGeom prst="rect">
            <a:avLst/>
          </a:prstGeom>
          <a:noFill/>
        </p:spPr>
        <p:txBody>
          <a:bodyPr wrap="square" rtlCol="0">
            <a:spAutoFit/>
          </a:bodyPr>
          <a:lstStyle/>
          <a:p>
            <a:pPr algn="ctr">
              <a:defRPr/>
            </a:pPr>
            <a:r>
              <a:rPr lang="en-ZA" sz="1200" b="1">
                <a:solidFill>
                  <a:schemeClr val="bg1"/>
                </a:solidFill>
              </a:rPr>
              <a:t>MARZANNE COLLINS</a:t>
            </a:r>
          </a:p>
          <a:p>
            <a:pPr algn="ctr">
              <a:defRPr/>
            </a:pPr>
            <a:r>
              <a:rPr lang="en-ZA" sz="1200" i="1">
                <a:solidFill>
                  <a:schemeClr val="bg1"/>
                </a:solidFill>
              </a:rPr>
              <a:t>Executive Advisor</a:t>
            </a:r>
          </a:p>
          <a:p>
            <a:pPr marL="0" marR="0" lvl="0" indent="0" algn="ctr" defTabSz="914377" rtl="0" eaLnBrk="1" fontAlgn="auto" latinLnBrk="0" hangingPunct="1">
              <a:lnSpc>
                <a:spcPct val="100000"/>
              </a:lnSpc>
              <a:spcBef>
                <a:spcPts val="0"/>
              </a:spcBef>
              <a:spcAft>
                <a:spcPts val="0"/>
              </a:spcAft>
              <a:buClrTx/>
              <a:buSzTx/>
              <a:buFontTx/>
              <a:buNone/>
              <a:tabLst/>
              <a:defRPr/>
            </a:pPr>
            <a:endParaRPr lang="en-ZA" sz="1100" i="1">
              <a:solidFill>
                <a:schemeClr val="bg1"/>
              </a:solidFill>
            </a:endParaRPr>
          </a:p>
        </p:txBody>
      </p:sp>
      <p:pic>
        <p:nvPicPr>
          <p:cNvPr id="148" name="Picture 147">
            <a:extLst>
              <a:ext uri="{FF2B5EF4-FFF2-40B4-BE49-F238E27FC236}">
                <a16:creationId xmlns:a16="http://schemas.microsoft.com/office/drawing/2014/main" id="{DE633ED3-ABFF-8F44-BA95-93CA23AE44B1}"/>
              </a:ext>
            </a:extLst>
          </p:cNvPr>
          <p:cNvPicPr>
            <a:picLocks noChangeAspect="1"/>
          </p:cNvPicPr>
          <p:nvPr/>
        </p:nvPicPr>
        <p:blipFill>
          <a:blip r:embed="rId19" cstate="email">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a:ext>
            </a:extLst>
          </a:blip>
          <a:stretch>
            <a:fillRect/>
          </a:stretch>
        </p:blipFill>
        <p:spPr>
          <a:xfrm>
            <a:off x="1853397" y="6016739"/>
            <a:ext cx="823279" cy="830479"/>
          </a:xfrm>
          <a:prstGeom prst="ellipse">
            <a:avLst/>
          </a:prstGeom>
          <a:ln w="12700">
            <a:noFill/>
          </a:ln>
        </p:spPr>
      </p:pic>
      <p:sp>
        <p:nvSpPr>
          <p:cNvPr id="57" name="Rounded Rectangle 56">
            <a:extLst>
              <a:ext uri="{FF2B5EF4-FFF2-40B4-BE49-F238E27FC236}">
                <a16:creationId xmlns:a16="http://schemas.microsoft.com/office/drawing/2014/main" id="{8F30EFBE-4725-C848-5962-9FB588F0BB20}"/>
              </a:ext>
            </a:extLst>
          </p:cNvPr>
          <p:cNvSpPr/>
          <p:nvPr/>
        </p:nvSpPr>
        <p:spPr>
          <a:xfrm>
            <a:off x="768208" y="3699482"/>
            <a:ext cx="2875802" cy="966228"/>
          </a:xfrm>
          <a:prstGeom prst="roundRect">
            <a:avLst>
              <a:gd name="adj" fmla="val 50000"/>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55DD608-665C-96CE-F6DE-38331CB8FB08}"/>
              </a:ext>
            </a:extLst>
          </p:cNvPr>
          <p:cNvSpPr txBox="1"/>
          <p:nvPr/>
        </p:nvSpPr>
        <p:spPr>
          <a:xfrm>
            <a:off x="1627598" y="3943902"/>
            <a:ext cx="1904047" cy="523220"/>
          </a:xfrm>
          <a:prstGeom prst="rect">
            <a:avLst/>
          </a:prstGeom>
          <a:noFill/>
          <a:ln>
            <a:noFill/>
          </a:ln>
        </p:spPr>
        <p:txBody>
          <a:bodyPr wrap="none" lIns="91440" tIns="45720" rIns="91440" bIns="4572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League Spartan" charset="0"/>
                <a:cs typeface="Poppins"/>
              </a:rPr>
              <a:t> </a:t>
            </a:r>
            <a:r>
              <a:rPr kumimoji="0" lang="en-US" sz="1400" b="1" i="0" u="none" strike="noStrike" kern="1200" cap="none" spc="0" normalizeH="0" baseline="0" noProof="0" err="1">
                <a:ln>
                  <a:noFill/>
                </a:ln>
                <a:effectLst/>
                <a:uLnTx/>
                <a:uFillTx/>
                <a:latin typeface="Calibri" panose="020F0502020204030204"/>
                <a:ea typeface="League Spartan" charset="0"/>
                <a:cs typeface="Poppins"/>
              </a:rPr>
              <a:t>A.N.Other</a:t>
            </a:r>
            <a:r>
              <a:rPr kumimoji="0" lang="en-US" sz="1400" b="1" i="0" u="none" strike="noStrike" kern="1200" cap="none" spc="0" normalizeH="0" baseline="0" noProof="0">
                <a:ln>
                  <a:noFill/>
                </a:ln>
                <a:effectLst/>
                <a:uLnTx/>
                <a:uFillTx/>
                <a:latin typeface="Calibri" panose="020F0502020204030204"/>
                <a:ea typeface="League Spartan" charset="0"/>
                <a:cs typeface="Poppins"/>
              </a:rPr>
              <a:t> (vacant)</a:t>
            </a:r>
          </a:p>
          <a:p>
            <a:pPr defTabSz="914400">
              <a:defRPr/>
            </a:pPr>
            <a:r>
              <a:rPr lang="en-US" sz="1400">
                <a:ea typeface="Lato Light"/>
                <a:cs typeface="Mukta ExtraLight" panose="020B0000000000000000" pitchFamily="34" charset="77"/>
              </a:rPr>
              <a:t>Chief Operating Officer</a:t>
            </a:r>
          </a:p>
        </p:txBody>
      </p:sp>
      <p:sp>
        <p:nvSpPr>
          <p:cNvPr id="60" name="Rounded Rectangle 168">
            <a:extLst>
              <a:ext uri="{FF2B5EF4-FFF2-40B4-BE49-F238E27FC236}">
                <a16:creationId xmlns:a16="http://schemas.microsoft.com/office/drawing/2014/main" id="{89404820-055F-3B6C-68A3-ABF2B9425B75}"/>
              </a:ext>
            </a:extLst>
          </p:cNvPr>
          <p:cNvSpPr/>
          <p:nvPr/>
        </p:nvSpPr>
        <p:spPr>
          <a:xfrm>
            <a:off x="4866967" y="3008848"/>
            <a:ext cx="3494189" cy="1167750"/>
          </a:xfrm>
          <a:prstGeom prst="roundRect">
            <a:avLst>
              <a:gd name="adj" fmla="val 50000"/>
            </a:avLst>
          </a:prstGeom>
          <a:solidFill>
            <a:srgbClr val="ABCE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03869" tIns="251935" rIns="71982" bIns="45720"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mn-ea"/>
                <a:cs typeface="+mn-cs"/>
              </a:rPr>
              <a:t>   </a:t>
            </a:r>
            <a:r>
              <a:rPr kumimoji="0" lang="en-US" sz="1600" b="1" i="0" u="none" strike="noStrike" kern="1200" cap="none" spc="0" normalizeH="0" baseline="0" noProof="0">
                <a:ln>
                  <a:noFill/>
                </a:ln>
                <a:solidFill>
                  <a:srgbClr val="000000"/>
                </a:solidFill>
                <a:effectLst/>
                <a:uLnTx/>
                <a:uFillTx/>
                <a:latin typeface="Calibri"/>
                <a:ea typeface="+mn-ea"/>
                <a:cs typeface="+mn-cs"/>
              </a:rPr>
              <a:t>KASTHURI SONI</a:t>
            </a:r>
            <a:r>
              <a:rPr kumimoji="0" lang="en-US" sz="1600" b="0" i="0" u="none" strike="noStrike" kern="1200" cap="none" spc="0" normalizeH="0" baseline="0" noProof="0">
                <a:ln>
                  <a:noFill/>
                </a:ln>
                <a:solidFill>
                  <a:srgbClr val="000000"/>
                </a:solidFill>
                <a:effectLst/>
                <a:uLnTx/>
                <a:uFillTx/>
                <a:latin typeface="Calibri"/>
                <a:ea typeface="Calibri"/>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Calibri"/>
                <a:cs typeface="Calibri"/>
              </a:rPr>
              <a:t>    Chief Executive Officer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a:ea typeface="Calibri"/>
              <a:cs typeface="Calibri"/>
            </a:endParaRPr>
          </a:p>
        </p:txBody>
      </p:sp>
      <p:pic>
        <p:nvPicPr>
          <p:cNvPr id="59" name="Picture 58">
            <a:extLst>
              <a:ext uri="{FF2B5EF4-FFF2-40B4-BE49-F238E27FC236}">
                <a16:creationId xmlns:a16="http://schemas.microsoft.com/office/drawing/2014/main" id="{457C9063-6A0C-B587-79D7-5549F8AB438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306203" y="2922061"/>
            <a:ext cx="1330286" cy="1309456"/>
          </a:xfrm>
          <a:prstGeom prst="ellipse">
            <a:avLst/>
          </a:prstGeom>
          <a:solidFill>
            <a:schemeClr val="bg1"/>
          </a:solidFill>
          <a:ln w="12700">
            <a:noFill/>
          </a:ln>
        </p:spPr>
      </p:pic>
    </p:spTree>
    <p:extLst>
      <p:ext uri="{BB962C8B-B14F-4D97-AF65-F5344CB8AC3E}">
        <p14:creationId xmlns:p14="http://schemas.microsoft.com/office/powerpoint/2010/main" val="398442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A07E622-4894-9984-F6FE-FB5946EF25B0}"/>
              </a:ext>
            </a:extLst>
          </p:cNvPr>
          <p:cNvSpPr/>
          <p:nvPr/>
        </p:nvSpPr>
        <p:spPr>
          <a:xfrm>
            <a:off x="4677077" y="960036"/>
            <a:ext cx="1808871" cy="694006"/>
          </a:xfrm>
          <a:prstGeom prst="roundRect">
            <a:avLst/>
          </a:prstGeom>
          <a:solidFill>
            <a:srgbClr val="ABCE39"/>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Calibri" panose="020F0502020204030204"/>
                <a:ea typeface="+mn-ea"/>
                <a:cs typeface="+mn-cs"/>
              </a:rPr>
              <a:t>CEO</a:t>
            </a:r>
          </a:p>
        </p:txBody>
      </p:sp>
      <p:sp>
        <p:nvSpPr>
          <p:cNvPr id="12" name="Rounded Rectangle 11">
            <a:extLst>
              <a:ext uri="{FF2B5EF4-FFF2-40B4-BE49-F238E27FC236}">
                <a16:creationId xmlns:a16="http://schemas.microsoft.com/office/drawing/2014/main" id="{24E5D840-B076-8FB9-0669-497EA1516423}"/>
              </a:ext>
            </a:extLst>
          </p:cNvPr>
          <p:cNvSpPr/>
          <p:nvPr/>
        </p:nvSpPr>
        <p:spPr>
          <a:xfrm>
            <a:off x="2791219" y="1879136"/>
            <a:ext cx="1239129" cy="787160"/>
          </a:xfrm>
          <a:prstGeom prst="round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Govern-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tx1"/>
                </a:solidFill>
                <a:effectLst/>
                <a:uLnTx/>
                <a:uFillTx/>
                <a:latin typeface="Calibri" panose="020F0502020204030204"/>
                <a:ea typeface="+mn-ea"/>
                <a:cs typeface="+mn-cs"/>
              </a:rPr>
              <a:t>ment</a:t>
            </a:r>
            <a:endParaRPr kumimoji="0" lang="en-US" sz="1450" b="1" i="0" u="none" strike="noStrike" kern="1200" cap="none" spc="0" normalizeH="0" baseline="0" noProof="0">
              <a:ln>
                <a:noFill/>
              </a:ln>
              <a:solidFill>
                <a:schemeClr val="tx1"/>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Relations</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F1110B88-16E6-B4CD-117E-8EE2BE5E5C1A}"/>
              </a:ext>
            </a:extLst>
          </p:cNvPr>
          <p:cNvSpPr/>
          <p:nvPr/>
        </p:nvSpPr>
        <p:spPr>
          <a:xfrm>
            <a:off x="1452983" y="1879136"/>
            <a:ext cx="1239129" cy="787160"/>
          </a:xfrm>
          <a:prstGeom prst="roundRect">
            <a:avLst/>
          </a:prstGeom>
          <a:solidFill>
            <a:srgbClr val="00CC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Finance</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10710BC1-715C-19D7-6511-5DB677EAD017}"/>
              </a:ext>
            </a:extLst>
          </p:cNvPr>
          <p:cNvSpPr/>
          <p:nvPr/>
        </p:nvSpPr>
        <p:spPr>
          <a:xfrm>
            <a:off x="6805927" y="1879136"/>
            <a:ext cx="1239129" cy="787160"/>
          </a:xfrm>
          <a:prstGeom prst="roundRect">
            <a:avLst/>
          </a:prstGeom>
          <a:solidFill>
            <a:srgbClr val="FEAA40"/>
          </a:solidFill>
          <a:ln>
            <a:solidFill>
              <a:srgbClr val="FEAA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Demand Unlocking</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0452C8D-9775-41BE-5644-BBAA09A0D120}"/>
              </a:ext>
            </a:extLst>
          </p:cNvPr>
          <p:cNvSpPr/>
          <p:nvPr/>
        </p:nvSpPr>
        <p:spPr>
          <a:xfrm>
            <a:off x="5467691" y="1879136"/>
            <a:ext cx="1239129" cy="787160"/>
          </a:xfrm>
          <a:prstGeom prst="roundRect">
            <a:avLst/>
          </a:prstGeom>
          <a:solidFill>
            <a:srgbClr val="59DE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Calibri" panose="020F0502020204030204"/>
                <a:ea typeface="+mn-ea"/>
                <a:cs typeface="+mn-cs"/>
              </a:rPr>
              <a:t>Civil Society Coalition Building</a:t>
            </a:r>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6" name="Rounded Rectangle 15">
            <a:extLst>
              <a:ext uri="{FF2B5EF4-FFF2-40B4-BE49-F238E27FC236}">
                <a16:creationId xmlns:a16="http://schemas.microsoft.com/office/drawing/2014/main" id="{F3E8E1CC-7012-ECBC-EA66-F3AD6640B7B4}"/>
              </a:ext>
            </a:extLst>
          </p:cNvPr>
          <p:cNvSpPr/>
          <p:nvPr/>
        </p:nvSpPr>
        <p:spPr>
          <a:xfrm>
            <a:off x="10825093" y="1879136"/>
            <a:ext cx="1239129" cy="787160"/>
          </a:xfrm>
          <a:prstGeom prst="round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Technology &amp; Product</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7" name="Rounded Rectangle 16">
            <a:extLst>
              <a:ext uri="{FF2B5EF4-FFF2-40B4-BE49-F238E27FC236}">
                <a16:creationId xmlns:a16="http://schemas.microsoft.com/office/drawing/2014/main" id="{553CED90-A1BD-96B9-3897-11C97A329E93}"/>
              </a:ext>
            </a:extLst>
          </p:cNvPr>
          <p:cNvSpPr/>
          <p:nvPr/>
        </p:nvSpPr>
        <p:spPr>
          <a:xfrm>
            <a:off x="9482399" y="1879136"/>
            <a:ext cx="1243584" cy="787160"/>
          </a:xfrm>
          <a:prstGeom prst="roundRect">
            <a:avLst/>
          </a:prstGeom>
          <a:solidFill>
            <a:srgbClr val="FE8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Impact &amp; Intelligence</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A96C3FEF-0531-BB02-DBB9-0326516FA02D}"/>
              </a:ext>
            </a:extLst>
          </p:cNvPr>
          <p:cNvSpPr/>
          <p:nvPr/>
        </p:nvSpPr>
        <p:spPr>
          <a:xfrm>
            <a:off x="8144163" y="1879136"/>
            <a:ext cx="1239129" cy="787160"/>
          </a:xfrm>
          <a:prstGeom prst="round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Delivery Operations</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9C06B096-3862-6775-F89E-3A895181A692}"/>
              </a:ext>
            </a:extLst>
          </p:cNvPr>
          <p:cNvSpPr/>
          <p:nvPr/>
        </p:nvSpPr>
        <p:spPr>
          <a:xfrm>
            <a:off x="114747" y="1879136"/>
            <a:ext cx="1239129" cy="787160"/>
          </a:xfrm>
          <a:prstGeom prst="roundRect">
            <a:avLst/>
          </a:prstGeom>
          <a:solidFill>
            <a:srgbClr val="FCE65E"/>
          </a:solidFill>
          <a:ln>
            <a:solidFill>
              <a:srgbClr val="FCE65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People &amp; Culture</a:t>
            </a:r>
            <a:endParaRPr kumimoji="0" lang="en-US"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F58FB650-256E-E26E-F0A4-9625B9E22F3F}"/>
              </a:ext>
            </a:extLst>
          </p:cNvPr>
          <p:cNvSpPr/>
          <p:nvPr/>
        </p:nvSpPr>
        <p:spPr>
          <a:xfrm>
            <a:off x="4129455" y="1879136"/>
            <a:ext cx="1239129" cy="787160"/>
          </a:xfrm>
          <a:prstGeom prst="roundRect">
            <a:avLst/>
          </a:prstGeom>
          <a:solidFill>
            <a:srgbClr val="1B6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Strategic </a:t>
            </a:r>
            <a:r>
              <a:rPr kumimoji="0" lang="en-US" sz="1600" b="1" i="0" u="none" strike="noStrike" kern="1200" cap="none" spc="0" normalizeH="0" baseline="0" noProof="0" err="1">
                <a:ln>
                  <a:noFill/>
                </a:ln>
                <a:solidFill>
                  <a:schemeClr val="bg1"/>
                </a:solidFill>
                <a:effectLst/>
                <a:uLnTx/>
                <a:uFillTx/>
                <a:latin typeface="Calibri" panose="020F0502020204030204"/>
                <a:ea typeface="+mn-ea"/>
                <a:cs typeface="+mn-cs"/>
              </a:rPr>
              <a:t>Communi</a:t>
            </a: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-cations</a:t>
            </a: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37E45F7-DD90-7F16-B871-AB865C69C031}"/>
              </a:ext>
            </a:extLst>
          </p:cNvPr>
          <p:cNvSpPr/>
          <p:nvPr/>
        </p:nvSpPr>
        <p:spPr>
          <a:xfrm>
            <a:off x="7201775" y="1026784"/>
            <a:ext cx="1239129" cy="560509"/>
          </a:xfrm>
          <a:prstGeom prst="rect">
            <a:avLst/>
          </a:prstGeom>
          <a:no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lumMod val="25000"/>
                  </a:srgbClr>
                </a:solidFill>
                <a:effectLst/>
                <a:uLnTx/>
                <a:uFillTx/>
                <a:latin typeface="Calibri" panose="020F0502020204030204"/>
                <a:ea typeface="+mn-ea"/>
                <a:cs typeface="+mn-cs"/>
              </a:rPr>
              <a:t>OFFICE OF THE CEO</a:t>
            </a:r>
          </a:p>
        </p:txBody>
      </p:sp>
      <p:sp>
        <p:nvSpPr>
          <p:cNvPr id="23" name="Rounded Rectangle 22">
            <a:extLst>
              <a:ext uri="{FF2B5EF4-FFF2-40B4-BE49-F238E27FC236}">
                <a16:creationId xmlns:a16="http://schemas.microsoft.com/office/drawing/2014/main" id="{05B96CC8-056F-3A47-955D-63091237B456}"/>
              </a:ext>
            </a:extLst>
          </p:cNvPr>
          <p:cNvSpPr/>
          <p:nvPr/>
        </p:nvSpPr>
        <p:spPr>
          <a:xfrm>
            <a:off x="4145368" y="3790085"/>
            <a:ext cx="1239129" cy="694006"/>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Marketing</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E161A61C-7A86-82A4-1230-66CDAB9D5C09}"/>
              </a:ext>
            </a:extLst>
          </p:cNvPr>
          <p:cNvSpPr/>
          <p:nvPr/>
        </p:nvSpPr>
        <p:spPr>
          <a:xfrm>
            <a:off x="4135641" y="2817813"/>
            <a:ext cx="1239129" cy="858040"/>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Stakeholder </a:t>
            </a:r>
            <a:r>
              <a:rPr kumimoji="0" lang="en-US" sz="1300" b="1" i="0" u="none" strike="noStrike" kern="1200" cap="none" spc="0" normalizeH="0" baseline="0" noProof="0">
                <a:ln>
                  <a:noFill/>
                </a:ln>
                <a:solidFill>
                  <a:schemeClr val="tx1"/>
                </a:solidFill>
                <a:effectLst/>
                <a:uLnTx/>
                <a:uFillTx/>
                <a:latin typeface="Calibri" panose="020F0502020204030204"/>
                <a:ea typeface="+mn-ea"/>
                <a:cs typeface="+mn-cs"/>
              </a:rPr>
              <a:t>Management </a:t>
            </a:r>
            <a:endParaRPr kumimoji="0" lang="en-US" sz="13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31F96B6A-B317-4897-260D-6DFA189AFA54}"/>
              </a:ext>
            </a:extLst>
          </p:cNvPr>
          <p:cNvSpPr/>
          <p:nvPr/>
        </p:nvSpPr>
        <p:spPr>
          <a:xfrm>
            <a:off x="1455045" y="2818683"/>
            <a:ext cx="1239129" cy="694006"/>
          </a:xfrm>
          <a:prstGeom prst="roundRect">
            <a:avLst/>
          </a:prstGeom>
          <a:solidFill>
            <a:srgbClr val="00CC66">
              <a:alpha val="6109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Finance</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01511AE4-8F49-B63B-9F52-C05DD44CFEBE}"/>
              </a:ext>
            </a:extLst>
          </p:cNvPr>
          <p:cNvSpPr/>
          <p:nvPr/>
        </p:nvSpPr>
        <p:spPr>
          <a:xfrm>
            <a:off x="1455045" y="3665076"/>
            <a:ext cx="1239129" cy="694006"/>
          </a:xfrm>
          <a:prstGeom prst="roundRect">
            <a:avLst/>
          </a:prstGeom>
          <a:solidFill>
            <a:srgbClr val="00CC66">
              <a:alpha val="6109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Funders</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52879EFE-A43F-6C04-193C-E8F7C8C5A376}"/>
              </a:ext>
            </a:extLst>
          </p:cNvPr>
          <p:cNvSpPr/>
          <p:nvPr/>
        </p:nvSpPr>
        <p:spPr>
          <a:xfrm>
            <a:off x="1455045" y="4511470"/>
            <a:ext cx="1239129" cy="694006"/>
          </a:xfrm>
          <a:prstGeom prst="roundRect">
            <a:avLst/>
          </a:prstGeom>
          <a:solidFill>
            <a:srgbClr val="00CC66">
              <a:alpha val="6109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Legal</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3F49C346-DF12-A73C-48C4-1084AB9E1262}"/>
              </a:ext>
            </a:extLst>
          </p:cNvPr>
          <p:cNvSpPr/>
          <p:nvPr/>
        </p:nvSpPr>
        <p:spPr>
          <a:xfrm>
            <a:off x="4145368" y="4598324"/>
            <a:ext cx="1239129" cy="694006"/>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Hospitality</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0" name="Rounded Rectangle 29">
            <a:extLst>
              <a:ext uri="{FF2B5EF4-FFF2-40B4-BE49-F238E27FC236}">
                <a16:creationId xmlns:a16="http://schemas.microsoft.com/office/drawing/2014/main" id="{3E2CD75A-4298-1163-03FE-04E9CBED56D7}"/>
              </a:ext>
            </a:extLst>
          </p:cNvPr>
          <p:cNvSpPr/>
          <p:nvPr/>
        </p:nvSpPr>
        <p:spPr>
          <a:xfrm>
            <a:off x="114747" y="2814992"/>
            <a:ext cx="1239129" cy="694007"/>
          </a:xfrm>
          <a:prstGeom prst="round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Talent &amp; Engagement</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4" name="Rounded Rectangle 33">
            <a:extLst>
              <a:ext uri="{FF2B5EF4-FFF2-40B4-BE49-F238E27FC236}">
                <a16:creationId xmlns:a16="http://schemas.microsoft.com/office/drawing/2014/main" id="{FB2362E8-3E8B-805F-C884-9B5A340A8A95}"/>
              </a:ext>
            </a:extLst>
          </p:cNvPr>
          <p:cNvSpPr/>
          <p:nvPr/>
        </p:nvSpPr>
        <p:spPr>
          <a:xfrm>
            <a:off x="114747" y="3657695"/>
            <a:ext cx="1239129" cy="694007"/>
          </a:xfrm>
          <a:prstGeom prst="round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tx1"/>
                </a:solidFill>
                <a:effectLst/>
                <a:uLnTx/>
                <a:uFillTx/>
                <a:latin typeface="Calibri" panose="020F0502020204030204"/>
                <a:ea typeface="+mn-ea"/>
                <a:cs typeface="+mn-cs"/>
              </a:rPr>
              <a:t>Learning &amp; Development</a:t>
            </a:r>
            <a:endParaRPr kumimoji="0" lang="en-US" sz="13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5" name="Rounded Rectangle 34">
            <a:extLst>
              <a:ext uri="{FF2B5EF4-FFF2-40B4-BE49-F238E27FC236}">
                <a16:creationId xmlns:a16="http://schemas.microsoft.com/office/drawing/2014/main" id="{311682E4-004B-6AB3-036B-0C3DD7F3BFA5}"/>
              </a:ext>
            </a:extLst>
          </p:cNvPr>
          <p:cNvSpPr/>
          <p:nvPr/>
        </p:nvSpPr>
        <p:spPr>
          <a:xfrm>
            <a:off x="114747" y="4500399"/>
            <a:ext cx="1239129" cy="694007"/>
          </a:xfrm>
          <a:prstGeom prst="round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tx1"/>
                </a:solidFill>
                <a:effectLst/>
                <a:uLnTx/>
                <a:uFillTx/>
                <a:latin typeface="Calibri" panose="020F0502020204030204"/>
                <a:ea typeface="+mn-ea"/>
                <a:cs typeface="+mn-cs"/>
              </a:rPr>
              <a:t>Infrastructure &amp; Safety</a:t>
            </a:r>
            <a:endParaRPr kumimoji="0" lang="en-US" sz="13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7" name="Rounded Rectangle 36">
            <a:extLst>
              <a:ext uri="{FF2B5EF4-FFF2-40B4-BE49-F238E27FC236}">
                <a16:creationId xmlns:a16="http://schemas.microsoft.com/office/drawing/2014/main" id="{1A835991-58F8-650C-8F9B-8A92E1966AB8}"/>
              </a:ext>
            </a:extLst>
          </p:cNvPr>
          <p:cNvSpPr/>
          <p:nvPr/>
        </p:nvSpPr>
        <p:spPr>
          <a:xfrm>
            <a:off x="10825091" y="2829053"/>
            <a:ext cx="1239129" cy="618154"/>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Product Design</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8" name="Rounded Rectangle 37">
            <a:extLst>
              <a:ext uri="{FF2B5EF4-FFF2-40B4-BE49-F238E27FC236}">
                <a16:creationId xmlns:a16="http://schemas.microsoft.com/office/drawing/2014/main" id="{5C2BB364-88F4-DCC9-B157-CD9109839CB2}"/>
              </a:ext>
            </a:extLst>
          </p:cNvPr>
          <p:cNvSpPr/>
          <p:nvPr/>
        </p:nvSpPr>
        <p:spPr>
          <a:xfrm>
            <a:off x="10825091" y="3601524"/>
            <a:ext cx="1239129" cy="618154"/>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Skilling Solutions</a:t>
            </a:r>
          </a:p>
        </p:txBody>
      </p:sp>
      <p:sp>
        <p:nvSpPr>
          <p:cNvPr id="39" name="Rounded Rectangle 38">
            <a:extLst>
              <a:ext uri="{FF2B5EF4-FFF2-40B4-BE49-F238E27FC236}">
                <a16:creationId xmlns:a16="http://schemas.microsoft.com/office/drawing/2014/main" id="{4A7EA1D6-B8D6-35BF-60E8-8C5D3C62533F}"/>
              </a:ext>
            </a:extLst>
          </p:cNvPr>
          <p:cNvSpPr/>
          <p:nvPr/>
        </p:nvSpPr>
        <p:spPr>
          <a:xfrm>
            <a:off x="9492351" y="2831608"/>
            <a:ext cx="1239129" cy="694006"/>
          </a:xfrm>
          <a:prstGeom prst="roundRect">
            <a:avLst/>
          </a:prstGeom>
          <a:solidFill>
            <a:srgbClr val="FE888B">
              <a:alpha val="5652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Research &amp; Evidence</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0" name="Rounded Rectangle 39">
            <a:extLst>
              <a:ext uri="{FF2B5EF4-FFF2-40B4-BE49-F238E27FC236}">
                <a16:creationId xmlns:a16="http://schemas.microsoft.com/office/drawing/2014/main" id="{0BA13647-4BE7-AA83-10FA-9F41615C717B}"/>
              </a:ext>
            </a:extLst>
          </p:cNvPr>
          <p:cNvSpPr/>
          <p:nvPr/>
        </p:nvSpPr>
        <p:spPr>
          <a:xfrm>
            <a:off x="9507068" y="3632129"/>
            <a:ext cx="1239129" cy="694006"/>
          </a:xfrm>
          <a:prstGeom prst="roundRect">
            <a:avLst/>
          </a:prstGeom>
          <a:solidFill>
            <a:srgbClr val="FE888B">
              <a:alpha val="5652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Data Science &amp; Intelligence</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1" name="Rounded Rectangle 40">
            <a:extLst>
              <a:ext uri="{FF2B5EF4-FFF2-40B4-BE49-F238E27FC236}">
                <a16:creationId xmlns:a16="http://schemas.microsoft.com/office/drawing/2014/main" id="{AA8A76E6-8B2F-929E-4195-C04CCD70575B}"/>
              </a:ext>
            </a:extLst>
          </p:cNvPr>
          <p:cNvSpPr/>
          <p:nvPr/>
        </p:nvSpPr>
        <p:spPr>
          <a:xfrm>
            <a:off x="9492350" y="4444327"/>
            <a:ext cx="1239129" cy="694006"/>
          </a:xfrm>
          <a:prstGeom prst="roundRect">
            <a:avLst/>
          </a:prstGeom>
          <a:solidFill>
            <a:srgbClr val="FE888B">
              <a:alpha val="5652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Funder Partnerships</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1E0E49D9-BD4D-2B70-4DE7-3527EDC5F515}"/>
              </a:ext>
            </a:extLst>
          </p:cNvPr>
          <p:cNvCxnSpPr>
            <a:cxnSpLocks/>
          </p:cNvCxnSpPr>
          <p:nvPr/>
        </p:nvCxnSpPr>
        <p:spPr>
          <a:xfrm>
            <a:off x="4677077" y="4748313"/>
            <a:ext cx="0" cy="191087"/>
          </a:xfrm>
          <a:prstGeom prst="line">
            <a:avLst/>
          </a:prstGeom>
          <a:ln w="28575">
            <a:noFill/>
          </a:ln>
          <a:effectLst/>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E79A1B5-C58F-A903-9F89-C51571F6E98A}"/>
              </a:ext>
            </a:extLst>
          </p:cNvPr>
          <p:cNvSpPr/>
          <p:nvPr/>
        </p:nvSpPr>
        <p:spPr>
          <a:xfrm>
            <a:off x="6816234" y="3965972"/>
            <a:ext cx="1239129" cy="694007"/>
          </a:xfrm>
          <a:prstGeom prst="roundRect">
            <a:avLst/>
          </a:prstGeom>
          <a:solidFill>
            <a:srgbClr val="FF9C00">
              <a:alpha val="6257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Project Support Office</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4" name="Rounded Rectangle 43">
            <a:extLst>
              <a:ext uri="{FF2B5EF4-FFF2-40B4-BE49-F238E27FC236}">
                <a16:creationId xmlns:a16="http://schemas.microsoft.com/office/drawing/2014/main" id="{515B6B40-6437-9453-2C40-4F63F276984C}"/>
              </a:ext>
            </a:extLst>
          </p:cNvPr>
          <p:cNvSpPr/>
          <p:nvPr/>
        </p:nvSpPr>
        <p:spPr>
          <a:xfrm>
            <a:off x="8148522" y="2820859"/>
            <a:ext cx="1239129" cy="694006"/>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Youth Operations</a:t>
            </a:r>
          </a:p>
        </p:txBody>
      </p:sp>
      <p:sp>
        <p:nvSpPr>
          <p:cNvPr id="45" name="Rounded Rectangle 44">
            <a:extLst>
              <a:ext uri="{FF2B5EF4-FFF2-40B4-BE49-F238E27FC236}">
                <a16:creationId xmlns:a16="http://schemas.microsoft.com/office/drawing/2014/main" id="{7AEE079B-B46B-0AE0-830F-92487E769CEE}"/>
              </a:ext>
            </a:extLst>
          </p:cNvPr>
          <p:cNvSpPr/>
          <p:nvPr/>
        </p:nvSpPr>
        <p:spPr>
          <a:xfrm>
            <a:off x="8153938" y="3655198"/>
            <a:ext cx="1239129" cy="694006"/>
          </a:xfrm>
          <a:prstGeom prst="round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Partner Operations </a:t>
            </a:r>
          </a:p>
        </p:txBody>
      </p:sp>
      <p:pic>
        <p:nvPicPr>
          <p:cNvPr id="9" name="Picture 8" descr="Shape&#10;&#10;Description automatically generated with medium confidence">
            <a:extLst>
              <a:ext uri="{FF2B5EF4-FFF2-40B4-BE49-F238E27FC236}">
                <a16:creationId xmlns:a16="http://schemas.microsoft.com/office/drawing/2014/main" id="{072259E5-E84B-757C-EAE5-6DB3DC1CE3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034" y="236826"/>
            <a:ext cx="3051914" cy="782053"/>
          </a:xfrm>
          <a:prstGeom prst="rect">
            <a:avLst/>
          </a:prstGeom>
        </p:spPr>
      </p:pic>
      <p:cxnSp>
        <p:nvCxnSpPr>
          <p:cNvPr id="47" name="Straight Connector 46">
            <a:extLst>
              <a:ext uri="{FF2B5EF4-FFF2-40B4-BE49-F238E27FC236}">
                <a16:creationId xmlns:a16="http://schemas.microsoft.com/office/drawing/2014/main" id="{EF5982CA-A8BA-E9C5-03FD-9951EAF1A9F3}"/>
              </a:ext>
            </a:extLst>
          </p:cNvPr>
          <p:cNvCxnSpPr>
            <a:cxnSpLocks/>
            <a:stCxn id="22" idx="1"/>
            <a:endCxn id="7" idx="3"/>
          </p:cNvCxnSpPr>
          <p:nvPr/>
        </p:nvCxnSpPr>
        <p:spPr>
          <a:xfrm flipH="1">
            <a:off x="6485948" y="1307039"/>
            <a:ext cx="7158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9D442285-4087-4192-5C79-4A0850B60BBD}"/>
              </a:ext>
            </a:extLst>
          </p:cNvPr>
          <p:cNvSpPr/>
          <p:nvPr/>
        </p:nvSpPr>
        <p:spPr>
          <a:xfrm>
            <a:off x="2806664" y="2820859"/>
            <a:ext cx="1239129" cy="694007"/>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Government Relations</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6" name="Rounded Rectangle 41">
            <a:extLst>
              <a:ext uri="{FF2B5EF4-FFF2-40B4-BE49-F238E27FC236}">
                <a16:creationId xmlns:a16="http://schemas.microsoft.com/office/drawing/2014/main" id="{834CADE7-CC9F-699D-369C-A317A3D41469}"/>
              </a:ext>
            </a:extLst>
          </p:cNvPr>
          <p:cNvSpPr/>
          <p:nvPr/>
        </p:nvSpPr>
        <p:spPr>
          <a:xfrm>
            <a:off x="5475938" y="2808710"/>
            <a:ext cx="1239129" cy="694007"/>
          </a:xfrm>
          <a:prstGeom prst="roundRect">
            <a:avLst/>
          </a:prstGeom>
          <a:solidFill>
            <a:srgbClr val="67FF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Coalition Building</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8" name="Rounded Rectangle 41">
            <a:extLst>
              <a:ext uri="{FF2B5EF4-FFF2-40B4-BE49-F238E27FC236}">
                <a16:creationId xmlns:a16="http://schemas.microsoft.com/office/drawing/2014/main" id="{BC9E8810-A4B5-D533-FB82-8BB6D9193CBE}"/>
              </a:ext>
            </a:extLst>
          </p:cNvPr>
          <p:cNvSpPr/>
          <p:nvPr/>
        </p:nvSpPr>
        <p:spPr>
          <a:xfrm>
            <a:off x="5475938" y="3645131"/>
            <a:ext cx="1239129" cy="694007"/>
          </a:xfrm>
          <a:prstGeom prst="roundRect">
            <a:avLst/>
          </a:prstGeom>
          <a:solidFill>
            <a:srgbClr val="67FF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Enablement</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9" name="Rounded Rectangle 41">
            <a:extLst>
              <a:ext uri="{FF2B5EF4-FFF2-40B4-BE49-F238E27FC236}">
                <a16:creationId xmlns:a16="http://schemas.microsoft.com/office/drawing/2014/main" id="{4329AED6-15CD-7C0F-42E6-E26257065F06}"/>
              </a:ext>
            </a:extLst>
          </p:cNvPr>
          <p:cNvSpPr/>
          <p:nvPr/>
        </p:nvSpPr>
        <p:spPr>
          <a:xfrm>
            <a:off x="5475938" y="4481553"/>
            <a:ext cx="1239129" cy="694007"/>
          </a:xfrm>
          <a:prstGeom prst="roundRect">
            <a:avLst/>
          </a:prstGeom>
          <a:solidFill>
            <a:srgbClr val="67FF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Place-Based Network</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0" name="Rounded Rectangle 44">
            <a:extLst>
              <a:ext uri="{FF2B5EF4-FFF2-40B4-BE49-F238E27FC236}">
                <a16:creationId xmlns:a16="http://schemas.microsoft.com/office/drawing/2014/main" id="{6D79780F-BEC0-5953-5E5D-F5039E35F165}"/>
              </a:ext>
            </a:extLst>
          </p:cNvPr>
          <p:cNvSpPr/>
          <p:nvPr/>
        </p:nvSpPr>
        <p:spPr>
          <a:xfrm>
            <a:off x="6816235" y="2808710"/>
            <a:ext cx="1243584" cy="1027563"/>
          </a:xfrm>
          <a:prstGeom prst="roundRect">
            <a:avLst/>
          </a:prstGeom>
          <a:solidFill>
            <a:srgbClr val="FF9C00">
              <a:alpha val="6257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Solutions Design &amp; Priority Portfolios</a:t>
            </a:r>
            <a:r>
              <a:rPr lang="en-US" sz="1400" b="1">
                <a:solidFill>
                  <a:schemeClr val="tx1"/>
                </a:solidFill>
                <a:latin typeface="Calibri" panose="020F0502020204030204"/>
              </a:rPr>
              <a:t>/ Projects</a:t>
            </a:r>
            <a:endParaRPr kumimoji="0" lang="en-US" sz="14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1" name="Rounded Rectangle 41">
            <a:extLst>
              <a:ext uri="{FF2B5EF4-FFF2-40B4-BE49-F238E27FC236}">
                <a16:creationId xmlns:a16="http://schemas.microsoft.com/office/drawing/2014/main" id="{47EFA1FE-ABE1-650F-D66B-FF542BF1A56E}"/>
              </a:ext>
            </a:extLst>
          </p:cNvPr>
          <p:cNvSpPr/>
          <p:nvPr/>
        </p:nvSpPr>
        <p:spPr>
          <a:xfrm>
            <a:off x="6816234" y="4802393"/>
            <a:ext cx="1239129" cy="694007"/>
          </a:xfrm>
          <a:prstGeom prst="roundRect">
            <a:avLst/>
          </a:prstGeom>
          <a:solidFill>
            <a:srgbClr val="FF9C00">
              <a:alpha val="6257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lang="en-US" sz="1400" b="1">
                <a:solidFill>
                  <a:schemeClr val="tx1"/>
                </a:solidFill>
                <a:latin typeface="Calibri" panose="020F0502020204030204"/>
              </a:rPr>
              <a:t>Demand Product</a:t>
            </a: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 Prioritisation</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2" name="Rounded Rectangle 28">
            <a:extLst>
              <a:ext uri="{FF2B5EF4-FFF2-40B4-BE49-F238E27FC236}">
                <a16:creationId xmlns:a16="http://schemas.microsoft.com/office/drawing/2014/main" id="{A7FF9BC0-09E0-CB9F-1247-E74FC8B2E627}"/>
              </a:ext>
            </a:extLst>
          </p:cNvPr>
          <p:cNvSpPr/>
          <p:nvPr/>
        </p:nvSpPr>
        <p:spPr>
          <a:xfrm>
            <a:off x="10825091" y="4373995"/>
            <a:ext cx="1239129" cy="618154"/>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chemeClr val="tx1"/>
                </a:solidFill>
                <a:effectLst/>
                <a:uLnTx/>
                <a:uFillTx/>
                <a:latin typeface="Calibri" panose="020F0502020204030204"/>
                <a:ea typeface="+mn-ea"/>
                <a:cs typeface="+mn-cs"/>
              </a:rPr>
              <a:t>Software Development</a:t>
            </a:r>
            <a:endParaRPr kumimoji="0" lang="en-US" sz="135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3" name="Rounded Rectangle 36">
            <a:extLst>
              <a:ext uri="{FF2B5EF4-FFF2-40B4-BE49-F238E27FC236}">
                <a16:creationId xmlns:a16="http://schemas.microsoft.com/office/drawing/2014/main" id="{4158805D-9CD9-9093-1AB3-C02303769C9B}"/>
              </a:ext>
            </a:extLst>
          </p:cNvPr>
          <p:cNvSpPr/>
          <p:nvPr/>
        </p:nvSpPr>
        <p:spPr>
          <a:xfrm>
            <a:off x="10825091" y="5146466"/>
            <a:ext cx="1239129" cy="618154"/>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Data</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4" name="Rounded Rectangle 37">
            <a:extLst>
              <a:ext uri="{FF2B5EF4-FFF2-40B4-BE49-F238E27FC236}">
                <a16:creationId xmlns:a16="http://schemas.microsoft.com/office/drawing/2014/main" id="{37D5703C-1221-7A56-369F-A544C0FDB0DF}"/>
              </a:ext>
            </a:extLst>
          </p:cNvPr>
          <p:cNvSpPr/>
          <p:nvPr/>
        </p:nvSpPr>
        <p:spPr>
          <a:xfrm>
            <a:off x="10825091" y="5918939"/>
            <a:ext cx="1239129" cy="618154"/>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IT Enablement</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CFA3F5B8-430C-BE59-1C0B-B432004568B7}"/>
              </a:ext>
            </a:extLst>
          </p:cNvPr>
          <p:cNvCxnSpPr>
            <a:cxnSpLocks/>
          </p:cNvCxnSpPr>
          <p:nvPr/>
        </p:nvCxnSpPr>
        <p:spPr>
          <a:xfrm>
            <a:off x="154503" y="2269276"/>
            <a:ext cx="0" cy="3139124"/>
          </a:xfrm>
          <a:prstGeom prst="line">
            <a:avLst/>
          </a:prstGeom>
          <a:ln w="76200">
            <a:solidFill>
              <a:srgbClr val="FCE65E"/>
            </a:solidFill>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49C710-4264-71A5-66B2-A3395585E64F}"/>
              </a:ext>
            </a:extLst>
          </p:cNvPr>
          <p:cNvCxnSpPr>
            <a:cxnSpLocks/>
          </p:cNvCxnSpPr>
          <p:nvPr/>
        </p:nvCxnSpPr>
        <p:spPr>
          <a:xfrm>
            <a:off x="1493564" y="2306119"/>
            <a:ext cx="0" cy="3102281"/>
          </a:xfrm>
          <a:prstGeom prst="line">
            <a:avLst/>
          </a:prstGeom>
          <a:ln w="76200">
            <a:solidFill>
              <a:srgbClr val="00CC66"/>
            </a:solidFill>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627E4B-9445-CE20-0CF3-983622C7E935}"/>
              </a:ext>
            </a:extLst>
          </p:cNvPr>
          <p:cNvCxnSpPr>
            <a:cxnSpLocks/>
          </p:cNvCxnSpPr>
          <p:nvPr/>
        </p:nvCxnSpPr>
        <p:spPr>
          <a:xfrm>
            <a:off x="2832624" y="2281018"/>
            <a:ext cx="0" cy="1335856"/>
          </a:xfrm>
          <a:prstGeom prst="line">
            <a:avLst/>
          </a:prstGeom>
          <a:ln w="76200">
            <a:solidFill>
              <a:schemeClr val="accent4">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4D003EA-E5AF-AC9D-E817-61AFFD2A27E8}"/>
              </a:ext>
            </a:extLst>
          </p:cNvPr>
          <p:cNvCxnSpPr>
            <a:cxnSpLocks/>
          </p:cNvCxnSpPr>
          <p:nvPr/>
        </p:nvCxnSpPr>
        <p:spPr>
          <a:xfrm>
            <a:off x="4172148" y="2506929"/>
            <a:ext cx="0" cy="2917513"/>
          </a:xfrm>
          <a:prstGeom prst="line">
            <a:avLst/>
          </a:prstGeom>
          <a:ln w="76200">
            <a:solidFill>
              <a:srgbClr val="1B6EEF"/>
            </a:solidFill>
          </a:ln>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2DC8AA-D3A0-4EDF-F836-3EB78E9A7AF0}"/>
              </a:ext>
            </a:extLst>
          </p:cNvPr>
          <p:cNvCxnSpPr>
            <a:cxnSpLocks/>
          </p:cNvCxnSpPr>
          <p:nvPr/>
        </p:nvCxnSpPr>
        <p:spPr>
          <a:xfrm>
            <a:off x="5509414" y="2311036"/>
            <a:ext cx="0" cy="3020753"/>
          </a:xfrm>
          <a:prstGeom prst="line">
            <a:avLst/>
          </a:prstGeom>
          <a:ln w="76200">
            <a:solidFill>
              <a:srgbClr val="59DE9C"/>
            </a:solidFill>
          </a:ln>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D59270-7981-530A-9D86-F55D230058F0}"/>
              </a:ext>
            </a:extLst>
          </p:cNvPr>
          <p:cNvCxnSpPr>
            <a:cxnSpLocks/>
          </p:cNvCxnSpPr>
          <p:nvPr/>
        </p:nvCxnSpPr>
        <p:spPr>
          <a:xfrm>
            <a:off x="6849225" y="2318440"/>
            <a:ext cx="0" cy="3330591"/>
          </a:xfrm>
          <a:prstGeom prst="line">
            <a:avLst/>
          </a:prstGeom>
          <a:ln w="76200">
            <a:solidFill>
              <a:srgbClr val="FEAA40"/>
            </a:solidFill>
          </a:ln>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1D4638-9415-A9F8-73DB-57821E251C6C}"/>
              </a:ext>
            </a:extLst>
          </p:cNvPr>
          <p:cNvCxnSpPr>
            <a:cxnSpLocks/>
          </p:cNvCxnSpPr>
          <p:nvPr/>
        </p:nvCxnSpPr>
        <p:spPr>
          <a:xfrm>
            <a:off x="8185814" y="2352853"/>
            <a:ext cx="0" cy="2141147"/>
          </a:xfrm>
          <a:prstGeom prst="line">
            <a:avLst/>
          </a:prstGeom>
          <a:ln w="76200">
            <a:solidFill>
              <a:schemeClr val="accent6">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FA875-A268-DA47-4FD7-9851F14E7294}"/>
              </a:ext>
            </a:extLst>
          </p:cNvPr>
          <p:cNvCxnSpPr>
            <a:cxnSpLocks/>
          </p:cNvCxnSpPr>
          <p:nvPr/>
        </p:nvCxnSpPr>
        <p:spPr>
          <a:xfrm flipH="1">
            <a:off x="9492350" y="2278006"/>
            <a:ext cx="24291" cy="3845002"/>
          </a:xfrm>
          <a:prstGeom prst="line">
            <a:avLst/>
          </a:prstGeom>
          <a:ln w="76200">
            <a:solidFill>
              <a:srgbClr val="FE888B"/>
            </a:solidFill>
          </a:ln>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0FAC7A-01EB-30AD-710B-2E57C2FFC0DC}"/>
              </a:ext>
            </a:extLst>
          </p:cNvPr>
          <p:cNvCxnSpPr>
            <a:cxnSpLocks/>
          </p:cNvCxnSpPr>
          <p:nvPr/>
        </p:nvCxnSpPr>
        <p:spPr>
          <a:xfrm>
            <a:off x="10865543" y="2138577"/>
            <a:ext cx="0" cy="4554637"/>
          </a:xfrm>
          <a:prstGeom prst="line">
            <a:avLst/>
          </a:prstGeom>
          <a:ln w="762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F4E8063B-35CB-D3E2-0D32-B4816E4D4700}"/>
              </a:ext>
            </a:extLst>
          </p:cNvPr>
          <p:cNvSpPr/>
          <p:nvPr/>
        </p:nvSpPr>
        <p:spPr>
          <a:xfrm>
            <a:off x="9482399" y="5244848"/>
            <a:ext cx="1239129" cy="694006"/>
          </a:xfrm>
          <a:prstGeom prst="roundRect">
            <a:avLst/>
          </a:prstGeom>
          <a:solidFill>
            <a:srgbClr val="ABCE39">
              <a:alpha val="5652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ea typeface="+mn-ea"/>
                <a:cs typeface="+mn-cs"/>
              </a:rPr>
              <a:t>Rwanda</a:t>
            </a: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45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Скругленный прямоугольник 98">
            <a:extLst>
              <a:ext uri="{FF2B5EF4-FFF2-40B4-BE49-F238E27FC236}">
                <a16:creationId xmlns:a16="http://schemas.microsoft.com/office/drawing/2014/main" id="{4411FCEE-36F1-CAE7-7938-A4C765A7EBC9}"/>
              </a:ext>
            </a:extLst>
          </p:cNvPr>
          <p:cNvSpPr/>
          <p:nvPr/>
        </p:nvSpPr>
        <p:spPr bwMode="auto">
          <a:xfrm>
            <a:off x="1305708" y="3694995"/>
            <a:ext cx="3662090" cy="995058"/>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a:r>
              <a:rPr lang="en-US" sz="1400" b="1">
                <a:ea typeface="League Spartan" charset="0"/>
                <a:cs typeface="Poppins"/>
              </a:rPr>
              <a:t>SHARMANTHA VALJEE</a:t>
            </a:r>
          </a:p>
          <a:p>
            <a:pPr algn="r"/>
            <a:r>
              <a:rPr lang="en-US" sz="1400" b="1" i="1">
                <a:ea typeface="League Spartan" charset="0"/>
                <a:cs typeface="Poppins"/>
              </a:rPr>
              <a:t>Recruitment Manager</a:t>
            </a:r>
            <a:endParaRPr lang="en-US" sz="1400" b="1" i="1">
              <a:ea typeface="League Spartan" charset="0"/>
              <a:cs typeface="Poppins" pitchFamily="2" charset="77"/>
            </a:endParaRPr>
          </a:p>
        </p:txBody>
      </p:sp>
      <p:sp>
        <p:nvSpPr>
          <p:cNvPr id="26" name="Скругленный прямоугольник 98">
            <a:extLst>
              <a:ext uri="{FF2B5EF4-FFF2-40B4-BE49-F238E27FC236}">
                <a16:creationId xmlns:a16="http://schemas.microsoft.com/office/drawing/2014/main" id="{1BDFE9DE-67ED-A4F3-7225-0BBCBE8279E7}"/>
              </a:ext>
            </a:extLst>
          </p:cNvPr>
          <p:cNvSpPr/>
          <p:nvPr/>
        </p:nvSpPr>
        <p:spPr bwMode="auto">
          <a:xfrm>
            <a:off x="4922914" y="4720160"/>
            <a:ext cx="7269085" cy="992713"/>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i="1">
              <a:cs typeface="Poppins"/>
            </a:endParaRPr>
          </a:p>
        </p:txBody>
      </p:sp>
      <p:sp>
        <p:nvSpPr>
          <p:cNvPr id="28" name="Скругленный прямоугольник 98">
            <a:extLst>
              <a:ext uri="{FF2B5EF4-FFF2-40B4-BE49-F238E27FC236}">
                <a16:creationId xmlns:a16="http://schemas.microsoft.com/office/drawing/2014/main" id="{0A2EEC31-CC0A-F292-BE66-49F7576B707D}"/>
              </a:ext>
            </a:extLst>
          </p:cNvPr>
          <p:cNvSpPr/>
          <p:nvPr/>
        </p:nvSpPr>
        <p:spPr bwMode="auto">
          <a:xfrm>
            <a:off x="4922914" y="2670108"/>
            <a:ext cx="7269085" cy="992713"/>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i="1">
              <a:cs typeface="Poppins"/>
            </a:endParaRPr>
          </a:p>
        </p:txBody>
      </p:sp>
      <p:sp>
        <p:nvSpPr>
          <p:cNvPr id="29" name="Скругленный прямоугольник 98">
            <a:extLst>
              <a:ext uri="{FF2B5EF4-FFF2-40B4-BE49-F238E27FC236}">
                <a16:creationId xmlns:a16="http://schemas.microsoft.com/office/drawing/2014/main" id="{A4DF37C0-5B97-039F-C2C8-4615C3851717}"/>
              </a:ext>
            </a:extLst>
          </p:cNvPr>
          <p:cNvSpPr/>
          <p:nvPr/>
        </p:nvSpPr>
        <p:spPr bwMode="auto">
          <a:xfrm>
            <a:off x="4931103" y="5875017"/>
            <a:ext cx="7269084" cy="992713"/>
          </a:xfrm>
          <a:prstGeom prst="roundRect">
            <a:avLst>
              <a:gd name="adj" fmla="val 0"/>
            </a:avLst>
          </a:prstGeom>
          <a:solidFill>
            <a:schemeClr val="accent2">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i="1">
              <a:cs typeface="Poppins"/>
            </a:endParaRPr>
          </a:p>
        </p:txBody>
      </p:sp>
      <p:sp>
        <p:nvSpPr>
          <p:cNvPr id="27" name="Скругленный прямоугольник 98">
            <a:extLst>
              <a:ext uri="{FF2B5EF4-FFF2-40B4-BE49-F238E27FC236}">
                <a16:creationId xmlns:a16="http://schemas.microsoft.com/office/drawing/2014/main" id="{83249C9D-D527-5B0E-8318-84D272F57718}"/>
              </a:ext>
            </a:extLst>
          </p:cNvPr>
          <p:cNvSpPr/>
          <p:nvPr/>
        </p:nvSpPr>
        <p:spPr bwMode="auto">
          <a:xfrm>
            <a:off x="1298903" y="2658005"/>
            <a:ext cx="3662090" cy="995058"/>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a:r>
              <a:rPr lang="en-US" sz="1400" b="1">
                <a:ea typeface="League Spartan" charset="0"/>
                <a:cs typeface="Poppins"/>
              </a:rPr>
              <a:t>KHOSI RADEBE</a:t>
            </a:r>
          </a:p>
          <a:p>
            <a:pPr algn="r"/>
            <a:r>
              <a:rPr lang="en-US" sz="1400" b="1" i="1">
                <a:ea typeface="League Spartan" charset="0"/>
                <a:cs typeface="Poppins"/>
              </a:rPr>
              <a:t>People Enablement Manager</a:t>
            </a:r>
            <a:endParaRPr lang="en-US" sz="1400" b="1" i="1">
              <a:ea typeface="League Spartan" charset="0"/>
              <a:cs typeface="Poppins" pitchFamily="2" charset="77"/>
            </a:endParaRPr>
          </a:p>
          <a:p>
            <a:pPr algn="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4" name="Скругленный прямоугольник 98">
            <a:extLst>
              <a:ext uri="{FF2B5EF4-FFF2-40B4-BE49-F238E27FC236}">
                <a16:creationId xmlns:a16="http://schemas.microsoft.com/office/drawing/2014/main" id="{154EC644-437C-48ED-68FF-E683B8CBFE4C}"/>
              </a:ext>
            </a:extLst>
          </p:cNvPr>
          <p:cNvSpPr/>
          <p:nvPr/>
        </p:nvSpPr>
        <p:spPr bwMode="auto">
          <a:xfrm>
            <a:off x="-15534" y="2674437"/>
            <a:ext cx="1230788" cy="992713"/>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League Spartan" charset="0"/>
                <a:cs typeface="Poppins" pitchFamily="2" charset="77"/>
              </a:rPr>
              <a:t>People </a:t>
            </a:r>
          </a:p>
          <a:p>
            <a:pPr algn="ctr" defTabSz="412626" fontAlgn="base" hangingPunct="0">
              <a:spcBef>
                <a:spcPct val="0"/>
              </a:spcBef>
              <a:spcAft>
                <a:spcPct val="0"/>
              </a:spcAft>
            </a:pPr>
            <a:r>
              <a:rPr lang="en-US" sz="1400" b="1" i="1">
                <a:ea typeface="League Spartan" charset="0"/>
                <a:cs typeface="Poppins" pitchFamily="2" charset="77"/>
              </a:rPr>
              <a:t>Enablement &amp; Engagement</a:t>
            </a:r>
            <a:endParaRPr lang="en-US" sz="1400" b="1">
              <a:ea typeface="League Spartan" charset="0"/>
              <a:cs typeface="Poppins" pitchFamily="2" charset="77"/>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165805" y="228090"/>
            <a:ext cx="2816702" cy="822480"/>
          </a:xfrm>
          <a:prstGeom prst="roundRect">
            <a:avLst>
              <a:gd name="adj" fmla="val 0"/>
            </a:avLst>
          </a:prstGeom>
          <a:solidFill>
            <a:srgbClr val="FCEA79"/>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ea typeface="Lato Light" panose="020F0502020204030203" pitchFamily="34" charset="0"/>
                <a:cs typeface="Mukta ExtraLight" panose="020B0000000000000000" pitchFamily="34" charset="77"/>
              </a:rPr>
              <a:t>Chief Culture Officer</a:t>
            </a:r>
          </a:p>
          <a:p>
            <a:pPr algn="ctr" defTabSz="412626" fontAlgn="base" hangingPunct="0">
              <a:spcBef>
                <a:spcPct val="0"/>
              </a:spcBef>
              <a:spcAft>
                <a:spcPct val="0"/>
              </a:spcAft>
            </a:pPr>
            <a:r>
              <a:rPr lang="en-US" sz="2000" b="1">
                <a:ea typeface="League Spartan" charset="0"/>
                <a:cs typeface="Poppins" pitchFamily="2" charset="77"/>
              </a:rPr>
              <a:t>LEBO NKE</a:t>
            </a:r>
          </a:p>
        </p:txBody>
      </p:sp>
      <p:pic>
        <p:nvPicPr>
          <p:cNvPr id="18" name="Picture 17" descr="A person posing for the camera&#10;&#10;Description automatically generated">
            <a:extLst>
              <a:ext uri="{FF2B5EF4-FFF2-40B4-BE49-F238E27FC236}">
                <a16:creationId xmlns:a16="http://schemas.microsoft.com/office/drawing/2014/main" id="{AA45399C-6D32-2442-BF40-48FCA3F563FB}"/>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7366751" y="109925"/>
            <a:ext cx="1097280" cy="1097280"/>
          </a:xfrm>
          <a:prstGeom prst="ellipse">
            <a:avLst/>
          </a:prstGeom>
          <a:ln w="12700">
            <a:noFill/>
          </a:ln>
          <a:effectLst>
            <a:outerShdw blurRad="50800" dist="38100" dir="2700000" algn="tl" rotWithShape="0">
              <a:prstClr val="black">
                <a:alpha val="40000"/>
              </a:prstClr>
            </a:outerShdw>
          </a:effectLst>
        </p:spPr>
      </p:pic>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48377" y="410365"/>
            <a:ext cx="6016196" cy="490190"/>
          </a:xfrm>
        </p:spPr>
        <p:txBody>
          <a:bodyPr anchor="ctr"/>
          <a:lstStyle/>
          <a:p>
            <a:pPr>
              <a:lnSpc>
                <a:spcPct val="100000"/>
              </a:lnSpc>
            </a:pPr>
            <a:r>
              <a:rPr lang="en-US" sz="3000">
                <a:ea typeface="Lato Light" panose="020F0502020204030203" pitchFamily="34" charset="0"/>
                <a:cs typeface="Mukta ExtraLight" panose="020B0000000000000000" pitchFamily="34" charset="77"/>
              </a:rPr>
              <a:t>PEOPLE AND CULTURE</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832123" y="-11258"/>
            <a:ext cx="1200549"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19</a:t>
            </a:r>
          </a:p>
          <a:p>
            <a:pPr algn="r"/>
            <a:r>
              <a:rPr lang="en-US" sz="1200">
                <a:solidFill>
                  <a:schemeClr val="tx1"/>
                </a:solidFill>
              </a:rPr>
              <a:t>HARAMBEES</a:t>
            </a:r>
            <a:endParaRPr lang="en-US" sz="1200">
              <a:solidFill>
                <a:schemeClr val="tx1"/>
              </a:solidFill>
              <a:cs typeface="Calibri"/>
            </a:endParaRPr>
          </a:p>
        </p:txBody>
      </p:sp>
      <p:pic>
        <p:nvPicPr>
          <p:cNvPr id="3" name="Picture 2">
            <a:extLst>
              <a:ext uri="{FF2B5EF4-FFF2-40B4-BE49-F238E27FC236}">
                <a16:creationId xmlns:a16="http://schemas.microsoft.com/office/drawing/2014/main" id="{BF76F15B-8132-604C-AD82-C4715E54C789}"/>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484"/>
          <a:stretch/>
        </p:blipFill>
        <p:spPr>
          <a:xfrm>
            <a:off x="1455897" y="2687975"/>
            <a:ext cx="914400" cy="914400"/>
          </a:xfrm>
          <a:prstGeom prst="ellipse">
            <a:avLst/>
          </a:prstGeom>
        </p:spPr>
      </p:pic>
      <p:sp>
        <p:nvSpPr>
          <p:cNvPr id="21" name="Скругленный прямоугольник 98">
            <a:extLst>
              <a:ext uri="{FF2B5EF4-FFF2-40B4-BE49-F238E27FC236}">
                <a16:creationId xmlns:a16="http://schemas.microsoft.com/office/drawing/2014/main" id="{FA289986-37BB-7349-A5FF-E429BFEA8584}"/>
              </a:ext>
            </a:extLst>
          </p:cNvPr>
          <p:cNvSpPr/>
          <p:nvPr/>
        </p:nvSpPr>
        <p:spPr bwMode="auto">
          <a:xfrm>
            <a:off x="1298903" y="4719676"/>
            <a:ext cx="3670279" cy="992713"/>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cs typeface="Poppins"/>
                <a:sym typeface="Poppins" charset="0"/>
              </a:rPr>
              <a:t>TSHEPO MAKHANYE</a:t>
            </a:r>
          </a:p>
          <a:p>
            <a:pPr algn="r" defTabSz="412626" fontAlgn="base" hangingPunct="0">
              <a:spcBef>
                <a:spcPct val="0"/>
              </a:spcBef>
              <a:spcAft>
                <a:spcPct val="0"/>
              </a:spcAft>
            </a:pPr>
            <a:r>
              <a:rPr lang="en-US" sz="1400" b="1" i="1">
                <a:cs typeface="Poppins"/>
              </a:rPr>
              <a:t>Manager: Learning &amp; </a:t>
            </a:r>
          </a:p>
          <a:p>
            <a:pPr algn="r" defTabSz="412626" fontAlgn="base" hangingPunct="0">
              <a:spcBef>
                <a:spcPct val="0"/>
              </a:spcBef>
              <a:spcAft>
                <a:spcPct val="0"/>
              </a:spcAft>
            </a:pPr>
            <a:r>
              <a:rPr lang="en-US" sz="1400" b="1" i="1">
                <a:cs typeface="Poppins"/>
              </a:rPr>
              <a:t>Development</a:t>
            </a:r>
          </a:p>
        </p:txBody>
      </p:sp>
      <p:sp>
        <p:nvSpPr>
          <p:cNvPr id="23" name="Rectangle 22">
            <a:extLst>
              <a:ext uri="{FF2B5EF4-FFF2-40B4-BE49-F238E27FC236}">
                <a16:creationId xmlns:a16="http://schemas.microsoft.com/office/drawing/2014/main" id="{60C86EBF-2A23-C55E-4E93-1012F0540C3C}"/>
              </a:ext>
            </a:extLst>
          </p:cNvPr>
          <p:cNvSpPr/>
          <p:nvPr/>
        </p:nvSpPr>
        <p:spPr>
          <a:xfrm>
            <a:off x="-55501" y="3712256"/>
            <a:ext cx="1270756" cy="969831"/>
          </a:xfrm>
          <a:prstGeom prst="rect">
            <a:avLst/>
          </a:prstGeom>
          <a:solidFill>
            <a:srgbClr val="FCE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i="1">
              <a:solidFill>
                <a:schemeClr val="tx1"/>
              </a:solidFill>
              <a:ea typeface="League Spartan" charset="0"/>
              <a:cs typeface="Poppins" pitchFamily="2" charset="77"/>
            </a:endParaRPr>
          </a:p>
          <a:p>
            <a:r>
              <a:rPr lang="en-US" sz="1400" b="1" i="1">
                <a:solidFill>
                  <a:schemeClr val="tx1"/>
                </a:solidFill>
                <a:ea typeface="League Spartan" charset="0"/>
                <a:cs typeface="Poppins" pitchFamily="2" charset="77"/>
              </a:rPr>
              <a:t>Recruitment &amp;</a:t>
            </a:r>
          </a:p>
          <a:p>
            <a:r>
              <a:rPr lang="en-US" sz="1400" b="1" i="1">
                <a:solidFill>
                  <a:schemeClr val="tx1"/>
                </a:solidFill>
                <a:ea typeface="League Spartan" charset="0"/>
                <a:cs typeface="Poppins" pitchFamily="2" charset="77"/>
              </a:rPr>
              <a:t> Engagement</a:t>
            </a:r>
          </a:p>
          <a:p>
            <a:endParaRPr lang="en-US" sz="1400">
              <a:solidFill>
                <a:schemeClr val="tx1"/>
              </a:solidFill>
            </a:endParaRPr>
          </a:p>
        </p:txBody>
      </p:sp>
      <p:sp>
        <p:nvSpPr>
          <p:cNvPr id="36" name="Скругленный прямоугольник 98">
            <a:extLst>
              <a:ext uri="{FF2B5EF4-FFF2-40B4-BE49-F238E27FC236}">
                <a16:creationId xmlns:a16="http://schemas.microsoft.com/office/drawing/2014/main" id="{10D7AD6D-5362-4FF8-3572-38EDB42AB5EF}"/>
              </a:ext>
            </a:extLst>
          </p:cNvPr>
          <p:cNvSpPr/>
          <p:nvPr/>
        </p:nvSpPr>
        <p:spPr bwMode="auto">
          <a:xfrm>
            <a:off x="2089993" y="1450245"/>
            <a:ext cx="7600365" cy="1069848"/>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ea typeface="League Spartan" charset="0"/>
                <a:cs typeface="Poppins"/>
              </a:rPr>
              <a:t>MPHO MOTSHEGOA</a:t>
            </a:r>
          </a:p>
          <a:p>
            <a:pPr algn="r" defTabSz="412626">
              <a:spcBef>
                <a:spcPct val="0"/>
              </a:spcBef>
              <a:spcAft>
                <a:spcPct val="0"/>
              </a:spcAft>
            </a:pPr>
            <a:r>
              <a:rPr lang="en-US" sz="1400" b="1" i="1">
                <a:ea typeface="League Spartan" charset="0"/>
                <a:cs typeface="Poppins"/>
              </a:rPr>
              <a:t>Talent and Engagement Head</a:t>
            </a:r>
            <a:endParaRPr lang="en-US" sz="1400" b="1" i="1">
              <a:ea typeface="League Spartan" charset="0"/>
              <a:cs typeface="Poppins" pitchFamily="2" charset="77"/>
            </a:endParaRPr>
          </a:p>
        </p:txBody>
      </p:sp>
      <p:sp>
        <p:nvSpPr>
          <p:cNvPr id="38" name="Скругленный прямоугольник 98">
            <a:extLst>
              <a:ext uri="{FF2B5EF4-FFF2-40B4-BE49-F238E27FC236}">
                <a16:creationId xmlns:a16="http://schemas.microsoft.com/office/drawing/2014/main" id="{F065D208-0C2C-1E5B-3E98-F401AC51FFB2}"/>
              </a:ext>
            </a:extLst>
          </p:cNvPr>
          <p:cNvSpPr/>
          <p:nvPr/>
        </p:nvSpPr>
        <p:spPr bwMode="auto">
          <a:xfrm>
            <a:off x="-15534" y="4724030"/>
            <a:ext cx="1234440" cy="992713"/>
          </a:xfrm>
          <a:prstGeom prst="roundRect">
            <a:avLst>
              <a:gd name="adj" fmla="val 0"/>
            </a:avLst>
          </a:prstGeom>
          <a:solidFill>
            <a:srgbClr val="FCE65E"/>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League Spartan" charset="0"/>
                <a:cs typeface="Poppins"/>
              </a:rPr>
              <a:t>Learning &amp; Development</a:t>
            </a:r>
            <a:endParaRPr lang="en-US" sz="1400" b="1">
              <a:ea typeface="League Spartan" charset="0"/>
              <a:cs typeface="Poppins" pitchFamily="2" charset="77"/>
            </a:endParaRPr>
          </a:p>
        </p:txBody>
      </p:sp>
      <p:sp>
        <p:nvSpPr>
          <p:cNvPr id="39" name="Скругленный прямоугольник 98">
            <a:extLst>
              <a:ext uri="{FF2B5EF4-FFF2-40B4-BE49-F238E27FC236}">
                <a16:creationId xmlns:a16="http://schemas.microsoft.com/office/drawing/2014/main" id="{C35DDDF1-6738-CAAC-D5F2-8BE943ED5BE6}"/>
              </a:ext>
            </a:extLst>
          </p:cNvPr>
          <p:cNvSpPr/>
          <p:nvPr/>
        </p:nvSpPr>
        <p:spPr bwMode="auto">
          <a:xfrm>
            <a:off x="5066949" y="4790870"/>
            <a:ext cx="7002293" cy="876604"/>
          </a:xfrm>
          <a:prstGeom prst="roundRect">
            <a:avLst>
              <a:gd name="adj" fmla="val 0"/>
            </a:avLst>
          </a:prstGeom>
          <a:solidFill>
            <a:srgbClr val="FEF3B3"/>
          </a:solidFill>
          <a:ln w="12700" cap="flat" cmpd="sng" algn="ctr">
            <a:noFill/>
            <a:prstDash val="solid"/>
            <a:miter lim="400000"/>
            <a:headEnd type="none" w="med" len="med"/>
            <a:tailEnd type="none" w="med" len="med"/>
          </a:ln>
          <a:effectLst/>
        </p:spPr>
        <p:txBody>
          <a:bodyPr vert="horz" wrap="square" lIns="19045" tIns="19045" rIns="19045" bIns="19045" numCol="4" rtlCol="0" anchor="ctr" anchorCtr="0" compatLnSpc="1">
            <a:prstTxWarp prst="textNoShape">
              <a:avLst/>
            </a:prstTxWarp>
            <a:noAutofit/>
          </a:bodyPr>
          <a:lstStyle/>
          <a:p>
            <a:pPr algn="ctr" defTabSz="412626">
              <a:spcBef>
                <a:spcPct val="0"/>
              </a:spcBef>
              <a:spcAft>
                <a:spcPct val="0"/>
              </a:spcAft>
            </a:pPr>
            <a:r>
              <a:rPr lang="en-US" sz="1400" i="1">
                <a:ea typeface="League Spartan" charset="0"/>
                <a:cs typeface="Poppins"/>
              </a:rPr>
              <a:t>Trainers</a:t>
            </a:r>
          </a:p>
          <a:p>
            <a:pPr algn="ctr" defTabSz="412626">
              <a:spcBef>
                <a:spcPct val="0"/>
              </a:spcBef>
              <a:spcAft>
                <a:spcPct val="0"/>
              </a:spcAft>
            </a:pPr>
            <a:endParaRPr lang="en-US" sz="1400" b="1" i="1">
              <a:ea typeface="League Spartan" charset="0"/>
              <a:cs typeface="Poppins"/>
            </a:endParaRPr>
          </a:p>
          <a:p>
            <a:pPr defTabSz="412626">
              <a:spcBef>
                <a:spcPct val="0"/>
              </a:spcBef>
              <a:spcAft>
                <a:spcPct val="0"/>
              </a:spcAft>
            </a:pPr>
            <a:endParaRPr lang="en-US" sz="1400" b="1" i="1">
              <a:ea typeface="League Spartan" charset="0"/>
              <a:cs typeface="Poppins"/>
            </a:endParaRPr>
          </a:p>
          <a:p>
            <a:pPr algn="ctr" defTabSz="412626">
              <a:spcBef>
                <a:spcPct val="0"/>
              </a:spcBef>
              <a:spcAft>
                <a:spcPct val="0"/>
              </a:spcAft>
            </a:pPr>
            <a:endParaRPr lang="en-US" sz="1400" b="1" i="1">
              <a:ea typeface="League Spartan" charset="0"/>
              <a:cs typeface="Poppins"/>
            </a:endParaRPr>
          </a:p>
          <a:p>
            <a:pPr defTabSz="412626">
              <a:spcBef>
                <a:spcPct val="0"/>
              </a:spcBef>
              <a:spcAft>
                <a:spcPct val="0"/>
              </a:spcAft>
            </a:pPr>
            <a:r>
              <a:rPr lang="en-US" sz="1400" b="1">
                <a:ea typeface="League Spartan" charset="0"/>
                <a:cs typeface="Poppins"/>
              </a:rPr>
              <a:t>ELI BETA</a:t>
            </a:r>
          </a:p>
          <a:p>
            <a:pPr defTabSz="412626">
              <a:spcBef>
                <a:spcPct val="0"/>
              </a:spcBef>
              <a:spcAft>
                <a:spcPct val="0"/>
              </a:spcAft>
            </a:pPr>
            <a:r>
              <a:rPr lang="en-US" sz="1400" b="1">
                <a:ea typeface="League Spartan" charset="0"/>
                <a:cs typeface="Poppins"/>
              </a:rPr>
              <a:t>NOKUTHULA GUMEDE</a:t>
            </a:r>
          </a:p>
          <a:p>
            <a:pPr defTabSz="412626">
              <a:spcBef>
                <a:spcPct val="0"/>
              </a:spcBef>
              <a:spcAft>
                <a:spcPct val="0"/>
              </a:spcAft>
            </a:pPr>
            <a:r>
              <a:rPr lang="en-US" sz="1400" b="1">
                <a:ea typeface="League Spartan" charset="0"/>
                <a:cs typeface="Poppins"/>
              </a:rPr>
              <a:t>MMATHATO LENTSWE</a:t>
            </a:r>
          </a:p>
          <a:p>
            <a:pPr defTabSz="412626">
              <a:spcBef>
                <a:spcPct val="0"/>
              </a:spcBef>
              <a:spcAft>
                <a:spcPct val="0"/>
              </a:spcAft>
            </a:pPr>
            <a:r>
              <a:rPr lang="en-US" sz="1400" b="1">
                <a:ea typeface="League Spartan" charset="0"/>
                <a:cs typeface="Poppins"/>
              </a:rPr>
              <a:t>PORTIA POOE</a:t>
            </a:r>
          </a:p>
          <a:p>
            <a:pPr algn="ctr" defTabSz="412626">
              <a:spcBef>
                <a:spcPct val="0"/>
              </a:spcBef>
              <a:spcAft>
                <a:spcPct val="0"/>
              </a:spcAft>
            </a:pPr>
            <a:r>
              <a:rPr lang="en-US" sz="1400" i="1">
                <a:cs typeface="Poppins"/>
              </a:rPr>
              <a:t>Coordinator</a:t>
            </a:r>
            <a:r>
              <a:rPr lang="en-US" sz="1400" b="1">
                <a:cs typeface="Poppins"/>
              </a:rPr>
              <a:t> </a:t>
            </a:r>
          </a:p>
          <a:p>
            <a:pPr algn="ctr" defTabSz="412626">
              <a:spcBef>
                <a:spcPct val="0"/>
              </a:spcBef>
              <a:spcAft>
                <a:spcPct val="0"/>
              </a:spcAft>
            </a:pPr>
            <a:endParaRPr lang="en-US" sz="1400" b="1">
              <a:cs typeface="Poppins"/>
            </a:endParaRPr>
          </a:p>
          <a:p>
            <a:pPr algn="ctr" defTabSz="412626">
              <a:spcBef>
                <a:spcPct val="0"/>
              </a:spcBef>
              <a:spcAft>
                <a:spcPct val="0"/>
              </a:spcAft>
            </a:pPr>
            <a:endParaRPr lang="en-US" sz="1400" b="1">
              <a:cs typeface="Poppins"/>
            </a:endParaRPr>
          </a:p>
          <a:p>
            <a:pPr algn="ctr" defTabSz="412626">
              <a:spcBef>
                <a:spcPct val="0"/>
              </a:spcBef>
              <a:spcAft>
                <a:spcPct val="0"/>
              </a:spcAft>
            </a:pPr>
            <a:endParaRPr lang="en-US" sz="1400" b="1">
              <a:cs typeface="Poppins"/>
            </a:endParaRPr>
          </a:p>
          <a:p>
            <a:pPr algn="ctr" defTabSz="412626">
              <a:spcBef>
                <a:spcPct val="0"/>
              </a:spcBef>
              <a:spcAft>
                <a:spcPct val="0"/>
              </a:spcAft>
            </a:pPr>
            <a:r>
              <a:rPr lang="en-US" sz="1400" b="1">
                <a:cs typeface="Poppins"/>
              </a:rPr>
              <a:t>PINKY CHAUKE</a:t>
            </a:r>
          </a:p>
        </p:txBody>
      </p:sp>
      <p:sp>
        <p:nvSpPr>
          <p:cNvPr id="40" name="Скругленный прямоугольник 98">
            <a:extLst>
              <a:ext uri="{FF2B5EF4-FFF2-40B4-BE49-F238E27FC236}">
                <a16:creationId xmlns:a16="http://schemas.microsoft.com/office/drawing/2014/main" id="{9D53D35F-066C-BF71-5ACE-20CA95C652BE}"/>
              </a:ext>
            </a:extLst>
          </p:cNvPr>
          <p:cNvSpPr/>
          <p:nvPr/>
        </p:nvSpPr>
        <p:spPr bwMode="auto">
          <a:xfrm>
            <a:off x="-15534" y="5861097"/>
            <a:ext cx="1234440" cy="992713"/>
          </a:xfrm>
          <a:prstGeom prst="roundRect">
            <a:avLst>
              <a:gd name="adj" fmla="val 0"/>
            </a:avLst>
          </a:prstGeom>
          <a:solidFill>
            <a:schemeClr val="accent2">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League Spartan" charset="0"/>
                <a:cs typeface="Poppins"/>
              </a:rPr>
              <a:t> Infrastructure &amp; Safety</a:t>
            </a:r>
          </a:p>
          <a:p>
            <a:pPr algn="ctr" defTabSz="412626" fontAlgn="base" hangingPunct="0">
              <a:spcBef>
                <a:spcPct val="0"/>
              </a:spcBef>
              <a:spcAft>
                <a:spcPct val="0"/>
              </a:spcAft>
            </a:pPr>
            <a:r>
              <a:rPr lang="en-US" sz="1100" i="1">
                <a:ea typeface="League Spartan" charset="0"/>
                <a:cs typeface="Poppins"/>
              </a:rPr>
              <a:t>Reporting to </a:t>
            </a:r>
            <a:r>
              <a:rPr lang="en-US" sz="1100" i="1" err="1">
                <a:ea typeface="League Spartan" charset="0"/>
                <a:cs typeface="Poppins"/>
              </a:rPr>
              <a:t>Sudika</a:t>
            </a:r>
            <a:r>
              <a:rPr lang="en-US" sz="1100" i="1">
                <a:ea typeface="League Spartan" charset="0"/>
                <a:cs typeface="Poppins"/>
              </a:rPr>
              <a:t> </a:t>
            </a:r>
            <a:r>
              <a:rPr lang="en-US" sz="1100" i="1" err="1">
                <a:ea typeface="League Spartan" charset="0"/>
                <a:cs typeface="Poppins"/>
              </a:rPr>
              <a:t>Sekonyela</a:t>
            </a:r>
            <a:r>
              <a:rPr lang="en-US" sz="1100" i="1">
                <a:ea typeface="League Spartan" charset="0"/>
                <a:cs typeface="Poppins"/>
              </a:rPr>
              <a:t> (for an interim period</a:t>
            </a:r>
            <a:r>
              <a:rPr lang="en-US" sz="1200" i="1">
                <a:ea typeface="League Spartan" charset="0"/>
                <a:cs typeface="Poppins"/>
              </a:rPr>
              <a:t>)</a:t>
            </a:r>
            <a:endParaRPr lang="en-US" sz="1200" i="1">
              <a:ea typeface="League Spartan" charset="0"/>
              <a:cs typeface="Poppins" pitchFamily="2" charset="77"/>
            </a:endParaRPr>
          </a:p>
        </p:txBody>
      </p:sp>
      <p:sp>
        <p:nvSpPr>
          <p:cNvPr id="41" name="Скругленный прямоугольник 98">
            <a:extLst>
              <a:ext uri="{FF2B5EF4-FFF2-40B4-BE49-F238E27FC236}">
                <a16:creationId xmlns:a16="http://schemas.microsoft.com/office/drawing/2014/main" id="{B69057BA-694B-5926-CD74-F6C1CDC0A380}"/>
              </a:ext>
            </a:extLst>
          </p:cNvPr>
          <p:cNvSpPr/>
          <p:nvPr/>
        </p:nvSpPr>
        <p:spPr bwMode="auto">
          <a:xfrm rot="10800000" flipV="1">
            <a:off x="1298903" y="5870988"/>
            <a:ext cx="3660752" cy="992713"/>
          </a:xfrm>
          <a:prstGeom prst="roundRect">
            <a:avLst>
              <a:gd name="adj" fmla="val 0"/>
            </a:avLst>
          </a:prstGeom>
          <a:solidFill>
            <a:schemeClr val="accent2">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cs typeface="Poppins"/>
                <a:sym typeface="Poppins" charset="0"/>
              </a:rPr>
              <a:t>SHAUN WHITEHEAD</a:t>
            </a:r>
            <a:endParaRPr lang="ru-RU" sz="1400" b="1">
              <a:cs typeface="Poppins"/>
              <a:sym typeface="Poppins" charset="0"/>
            </a:endParaRPr>
          </a:p>
          <a:p>
            <a:pPr algn="r" defTabSz="412626" fontAlgn="base" hangingPunct="0">
              <a:spcBef>
                <a:spcPct val="0"/>
              </a:spcBef>
              <a:spcAft>
                <a:spcPct val="0"/>
              </a:spcAft>
            </a:pPr>
            <a:r>
              <a:rPr lang="en-US" sz="1400" b="1" i="1">
                <a:cs typeface="Poppins"/>
              </a:rPr>
              <a:t>National Manager:</a:t>
            </a:r>
            <a:endParaRPr lang="ru-RU" sz="1400" b="1" i="1">
              <a:cs typeface="Poppins"/>
            </a:endParaRPr>
          </a:p>
          <a:p>
            <a:pPr algn="r" defTabSz="412626" fontAlgn="base" hangingPunct="0">
              <a:spcBef>
                <a:spcPct val="0"/>
              </a:spcBef>
              <a:spcAft>
                <a:spcPct val="0"/>
              </a:spcAft>
            </a:pPr>
            <a:r>
              <a:rPr lang="en-US" sz="1400" b="1" i="1">
                <a:cs typeface="Poppins"/>
              </a:rPr>
              <a:t>Infrastructure &amp; Safety  </a:t>
            </a:r>
            <a:endParaRPr lang="ru-RU" sz="1400" b="1" i="1">
              <a:cs typeface="Poppins"/>
            </a:endParaRPr>
          </a:p>
        </p:txBody>
      </p:sp>
      <p:sp>
        <p:nvSpPr>
          <p:cNvPr id="42" name="Скругленный прямоугольник 98">
            <a:extLst>
              <a:ext uri="{FF2B5EF4-FFF2-40B4-BE49-F238E27FC236}">
                <a16:creationId xmlns:a16="http://schemas.microsoft.com/office/drawing/2014/main" id="{614E429E-8D6C-E3CB-CFAF-9ECF5AC18DC1}"/>
              </a:ext>
            </a:extLst>
          </p:cNvPr>
          <p:cNvSpPr/>
          <p:nvPr/>
        </p:nvSpPr>
        <p:spPr bwMode="auto">
          <a:xfrm>
            <a:off x="5104064" y="5942081"/>
            <a:ext cx="7002293" cy="901625"/>
          </a:xfrm>
          <a:prstGeom prst="roundRect">
            <a:avLst>
              <a:gd name="adj" fmla="val 0"/>
            </a:avLst>
          </a:prstGeom>
          <a:solidFill>
            <a:schemeClr val="bg1">
              <a:lumMod val="95000"/>
            </a:schemeClr>
          </a:solidFill>
          <a:ln w="12700" cap="flat" cmpd="sng" algn="ctr">
            <a:noFill/>
            <a:prstDash val="solid"/>
            <a:miter lim="400000"/>
            <a:headEnd type="none" w="med" len="med"/>
            <a:tailEnd type="none" w="med" len="med"/>
          </a:ln>
          <a:effectLst/>
        </p:spPr>
        <p:txBody>
          <a:bodyPr vert="horz" wrap="square" lIns="19045" tIns="19045" rIns="19045" bIns="19045" numCol="2" rtlCol="0" anchor="ctr" anchorCtr="0" compatLnSpc="1">
            <a:prstTxWarp prst="textNoShape">
              <a:avLst/>
            </a:prstTxWarp>
            <a:noAutofit/>
          </a:bodyPr>
          <a:lstStyle/>
          <a:p>
            <a:pPr algn="ctr" defTabSz="412626">
              <a:spcBef>
                <a:spcPct val="0"/>
              </a:spcBef>
              <a:spcAft>
                <a:spcPct val="0"/>
              </a:spcAft>
            </a:pPr>
            <a:endParaRPr lang="en-US" sz="1400" i="1">
              <a:ea typeface="League Spartan" charset="0"/>
              <a:cs typeface="Poppins"/>
            </a:endParaRPr>
          </a:p>
          <a:p>
            <a:pPr lvl="1" defTabSz="412626">
              <a:spcBef>
                <a:spcPct val="0"/>
              </a:spcBef>
              <a:spcAft>
                <a:spcPct val="0"/>
              </a:spcAft>
            </a:pPr>
            <a:r>
              <a:rPr lang="en-US" sz="1400" i="1">
                <a:ea typeface="League Spartan" charset="0"/>
                <a:cs typeface="Poppins"/>
              </a:rPr>
              <a:t>Coordinator</a:t>
            </a:r>
            <a:r>
              <a:rPr lang="en-US" sz="1400" b="1">
                <a:ea typeface="League Spartan" charset="0"/>
                <a:cs typeface="Poppins"/>
              </a:rPr>
              <a:t> - MPHO NTOYI</a:t>
            </a:r>
          </a:p>
          <a:p>
            <a:pPr lvl="1" defTabSz="412626">
              <a:spcBef>
                <a:spcPct val="0"/>
              </a:spcBef>
              <a:spcAft>
                <a:spcPct val="0"/>
              </a:spcAft>
            </a:pPr>
            <a:r>
              <a:rPr lang="en-US" sz="1400" i="1">
                <a:ea typeface="League Spartan" charset="0"/>
                <a:cs typeface="Poppins"/>
              </a:rPr>
              <a:t>Administrator </a:t>
            </a:r>
            <a:r>
              <a:rPr lang="en-US" sz="1400" b="1">
                <a:ea typeface="League Spartan" charset="0"/>
                <a:cs typeface="Poppins"/>
              </a:rPr>
              <a:t>- TSHEPI RATEMA</a:t>
            </a:r>
          </a:p>
          <a:p>
            <a:pPr lvl="1" defTabSz="412626">
              <a:spcBef>
                <a:spcPct val="0"/>
              </a:spcBef>
              <a:spcAft>
                <a:spcPct val="0"/>
              </a:spcAft>
            </a:pPr>
            <a:r>
              <a:rPr lang="en-US" sz="1400" i="1">
                <a:ea typeface="League Spartan" charset="0"/>
                <a:cs typeface="Poppins"/>
              </a:rPr>
              <a:t>Maintenance Tech </a:t>
            </a:r>
            <a:r>
              <a:rPr lang="en-US" sz="1400" b="1">
                <a:ea typeface="League Spartan" charset="0"/>
                <a:cs typeface="Poppins"/>
              </a:rPr>
              <a:t>- KWENA MOREMA</a:t>
            </a:r>
            <a:endParaRPr lang="en-US" sz="1400">
              <a:ea typeface="League Spartan" charset="0"/>
              <a:cs typeface="Calibri" panose="020F0502020204030204"/>
            </a:endParaRPr>
          </a:p>
          <a:p>
            <a:pPr lvl="1" defTabSz="412626">
              <a:spcBef>
                <a:spcPct val="0"/>
              </a:spcBef>
              <a:spcAft>
                <a:spcPct val="0"/>
              </a:spcAft>
            </a:pPr>
            <a:r>
              <a:rPr lang="en-US" sz="1400" i="1">
                <a:ea typeface="League Spartan" charset="0"/>
                <a:cs typeface="Poppins"/>
              </a:rPr>
              <a:t>Specialist </a:t>
            </a:r>
            <a:r>
              <a:rPr lang="en-US" sz="1400" b="1">
                <a:ea typeface="League Spartan" charset="0"/>
                <a:cs typeface="Poppins"/>
              </a:rPr>
              <a:t>- THABO KGOMOESWANA</a:t>
            </a:r>
          </a:p>
          <a:p>
            <a:pPr algn="ctr" defTabSz="412626">
              <a:spcBef>
                <a:spcPct val="0"/>
              </a:spcBef>
              <a:spcAft>
                <a:spcPct val="0"/>
              </a:spcAft>
            </a:pPr>
            <a:endParaRPr lang="en-US" sz="1400" b="1">
              <a:ea typeface="League Spartan" charset="0"/>
              <a:cs typeface="Poppins"/>
            </a:endParaRPr>
          </a:p>
          <a:p>
            <a:pPr lvl="1" defTabSz="412626">
              <a:spcBef>
                <a:spcPct val="0"/>
              </a:spcBef>
              <a:spcAft>
                <a:spcPct val="0"/>
              </a:spcAft>
            </a:pPr>
            <a:endParaRPr lang="en-US" sz="1400">
              <a:ea typeface="League Spartan" charset="0"/>
              <a:cs typeface="Calibri" panose="020F0502020204030204"/>
            </a:endParaRPr>
          </a:p>
          <a:p>
            <a:pPr lvl="1" defTabSz="412626">
              <a:spcBef>
                <a:spcPct val="0"/>
              </a:spcBef>
              <a:spcAft>
                <a:spcPct val="0"/>
              </a:spcAft>
            </a:pPr>
            <a:r>
              <a:rPr lang="en-US" sz="1400" i="1">
                <a:ea typeface="League Spartan" charset="0"/>
                <a:cs typeface="Poppins"/>
              </a:rPr>
              <a:t>Drivers</a:t>
            </a:r>
            <a:r>
              <a:rPr lang="en-US" sz="1400" b="1">
                <a:ea typeface="League Spartan" charset="0"/>
                <a:cs typeface="Poppins"/>
              </a:rPr>
              <a:t> </a:t>
            </a:r>
          </a:p>
          <a:p>
            <a:pPr lvl="1" defTabSz="412626">
              <a:spcBef>
                <a:spcPct val="0"/>
              </a:spcBef>
              <a:spcAft>
                <a:spcPct val="0"/>
              </a:spcAft>
            </a:pPr>
            <a:r>
              <a:rPr lang="en-US" sz="1400" b="1">
                <a:ea typeface="League Spartan" charset="0"/>
                <a:cs typeface="Poppins"/>
              </a:rPr>
              <a:t>SIFISO MNGUNI</a:t>
            </a:r>
          </a:p>
          <a:p>
            <a:pPr lvl="1" defTabSz="412626">
              <a:spcBef>
                <a:spcPct val="0"/>
              </a:spcBef>
              <a:spcAft>
                <a:spcPct val="0"/>
              </a:spcAft>
            </a:pPr>
            <a:r>
              <a:rPr lang="en-US" sz="1400" b="1">
                <a:ea typeface="League Spartan" charset="0"/>
                <a:cs typeface="Poppins"/>
              </a:rPr>
              <a:t>SIBUSISO DUBAZANE</a:t>
            </a:r>
          </a:p>
          <a:p>
            <a:pPr lvl="1" defTabSz="412626">
              <a:spcBef>
                <a:spcPct val="0"/>
              </a:spcBef>
              <a:spcAft>
                <a:spcPct val="0"/>
              </a:spcAft>
            </a:pPr>
            <a:r>
              <a:rPr lang="en-US" sz="1400" b="1">
                <a:ea typeface="League Spartan" charset="0"/>
                <a:cs typeface="Poppins"/>
              </a:rPr>
              <a:t>SIPHIWE MABUSELA</a:t>
            </a:r>
            <a:endParaRPr lang="en-US">
              <a:ea typeface="League Spartan" charset="0"/>
              <a:cs typeface="Calibri" panose="020F0502020204030204"/>
            </a:endParaRPr>
          </a:p>
          <a:p>
            <a:pPr algn="ctr" defTabSz="412626">
              <a:spcBef>
                <a:spcPct val="0"/>
              </a:spcBef>
              <a:spcAft>
                <a:spcPct val="0"/>
              </a:spcAft>
            </a:pPr>
            <a:endParaRPr lang="en-US" sz="1400">
              <a:ea typeface="League Spartan" charset="0"/>
              <a:cs typeface="Calibri" panose="020F0502020204030204"/>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2BF4301F-3B63-8666-746E-9BD596A7E14F}"/>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501082" y="5888686"/>
            <a:ext cx="914400" cy="914400"/>
          </a:xfrm>
          <a:prstGeom prst="ellipse">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6BF2202A-E9A2-3C48-DE49-9C79F84DA5CD}"/>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1470959" y="4788233"/>
            <a:ext cx="914400" cy="914400"/>
          </a:xfrm>
          <a:prstGeom prst="ellipse">
            <a:avLst/>
          </a:prstGeom>
        </p:spPr>
      </p:pic>
      <p:sp>
        <p:nvSpPr>
          <p:cNvPr id="37" name="Скругленный прямоугольник 98">
            <a:extLst>
              <a:ext uri="{FF2B5EF4-FFF2-40B4-BE49-F238E27FC236}">
                <a16:creationId xmlns:a16="http://schemas.microsoft.com/office/drawing/2014/main" id="{DF3CB94E-2933-DB7C-1CDE-62B26452B2DF}"/>
              </a:ext>
            </a:extLst>
          </p:cNvPr>
          <p:cNvSpPr/>
          <p:nvPr/>
        </p:nvSpPr>
        <p:spPr bwMode="auto">
          <a:xfrm>
            <a:off x="5067628" y="2703705"/>
            <a:ext cx="7002293" cy="902353"/>
          </a:xfrm>
          <a:prstGeom prst="roundRect">
            <a:avLst>
              <a:gd name="adj" fmla="val 0"/>
            </a:avLst>
          </a:prstGeom>
          <a:solidFill>
            <a:srgbClr val="FEF3B3"/>
          </a:solidFill>
          <a:ln w="12700" cap="flat" cmpd="sng" algn="ctr">
            <a:noFill/>
            <a:prstDash val="solid"/>
            <a:miter lim="400000"/>
            <a:headEnd type="none" w="med" len="med"/>
            <a:tailEnd type="none" w="med" len="med"/>
          </a:ln>
          <a:effectLst/>
        </p:spPr>
        <p:txBody>
          <a:bodyPr vert="horz" wrap="square" lIns="19045" tIns="19045" rIns="19045" bIns="19045" numCol="2" rtlCol="0" anchor="ctr" anchorCtr="0" compatLnSpc="1">
            <a:prstTxWarp prst="textNoShape">
              <a:avLst/>
            </a:prstTxWarp>
            <a:noAutofit/>
          </a:bodyPr>
          <a:lstStyle/>
          <a:p>
            <a:pPr lvl="1" defTabSz="412626" fontAlgn="base" hangingPunct="0">
              <a:spcBef>
                <a:spcPct val="0"/>
              </a:spcBef>
              <a:spcAft>
                <a:spcPct val="0"/>
              </a:spcAft>
            </a:pPr>
            <a:endParaRPr lang="en-US" sz="1400" b="1">
              <a:ea typeface="League Spartan" charset="0"/>
              <a:cs typeface="Poppins"/>
            </a:endParaRPr>
          </a:p>
          <a:p>
            <a:pPr lvl="2" defTabSz="412626" fontAlgn="base" hangingPunct="0">
              <a:spcBef>
                <a:spcPct val="0"/>
              </a:spcBef>
              <a:spcAft>
                <a:spcPct val="0"/>
              </a:spcAft>
            </a:pPr>
            <a:r>
              <a:rPr lang="en-US" sz="1400" b="1">
                <a:ea typeface="League Spartan" charset="0"/>
                <a:cs typeface="Poppins"/>
              </a:rPr>
              <a:t>VIANE MICHAEL</a:t>
            </a:r>
          </a:p>
          <a:p>
            <a:pPr lvl="2" defTabSz="412626" fontAlgn="base" hangingPunct="0">
              <a:spcBef>
                <a:spcPct val="0"/>
              </a:spcBef>
              <a:spcAft>
                <a:spcPct val="0"/>
              </a:spcAft>
            </a:pPr>
            <a:r>
              <a:rPr lang="en-US" sz="1400" i="1">
                <a:ea typeface="League Spartan" charset="0"/>
                <a:cs typeface="Poppins"/>
              </a:rPr>
              <a:t>People Support Specialist</a:t>
            </a:r>
          </a:p>
          <a:p>
            <a:pPr lvl="1" defTabSz="412626" fontAlgn="base" hangingPunct="0">
              <a:spcBef>
                <a:spcPct val="0"/>
              </a:spcBef>
              <a:spcAft>
                <a:spcPct val="0"/>
              </a:spcAft>
            </a:pPr>
            <a:endParaRPr lang="en-US" sz="1400" i="1">
              <a:ea typeface="League Spartan" charset="0"/>
              <a:cs typeface="Poppins"/>
            </a:endParaRPr>
          </a:p>
          <a:p>
            <a:pPr lvl="2" defTabSz="412626" fontAlgn="base" hangingPunct="0">
              <a:spcBef>
                <a:spcPct val="0"/>
              </a:spcBef>
              <a:spcAft>
                <a:spcPct val="0"/>
              </a:spcAft>
            </a:pPr>
            <a:endParaRPr lang="en-US" sz="1400" i="1">
              <a:ea typeface="League Spartan" charset="0"/>
              <a:cs typeface="Poppins"/>
            </a:endParaRPr>
          </a:p>
          <a:p>
            <a:pPr lvl="2" defTabSz="412626">
              <a:spcBef>
                <a:spcPct val="0"/>
              </a:spcBef>
              <a:spcAft>
                <a:spcPct val="0"/>
              </a:spcAft>
            </a:pPr>
            <a:r>
              <a:rPr lang="en-US" sz="1400" b="1">
                <a:ea typeface="League Spartan" charset="0"/>
                <a:cs typeface="Poppins"/>
              </a:rPr>
              <a:t>DENISE MAKHATU</a:t>
            </a:r>
          </a:p>
          <a:p>
            <a:pPr lvl="2" defTabSz="412626">
              <a:spcBef>
                <a:spcPct val="0"/>
              </a:spcBef>
              <a:spcAft>
                <a:spcPct val="0"/>
              </a:spcAft>
            </a:pPr>
            <a:r>
              <a:rPr lang="en-US" sz="1400" i="1">
                <a:ea typeface="League Spartan" charset="0"/>
                <a:cs typeface="Poppins"/>
              </a:rPr>
              <a:t>People Admin &amp; Project Coordinator</a:t>
            </a:r>
            <a:endParaRPr lang="en-US" sz="1400"/>
          </a:p>
        </p:txBody>
      </p:sp>
      <p:cxnSp>
        <p:nvCxnSpPr>
          <p:cNvPr id="4" name="Straight Connector 3">
            <a:extLst>
              <a:ext uri="{FF2B5EF4-FFF2-40B4-BE49-F238E27FC236}">
                <a16:creationId xmlns:a16="http://schemas.microsoft.com/office/drawing/2014/main" id="{0C54B392-0B4F-73D0-C2BB-92BE6EADF732}"/>
              </a:ext>
            </a:extLst>
          </p:cNvPr>
          <p:cNvCxnSpPr>
            <a:cxnSpLocks/>
          </p:cNvCxnSpPr>
          <p:nvPr/>
        </p:nvCxnSpPr>
        <p:spPr>
          <a:xfrm>
            <a:off x="8442293" y="2687975"/>
            <a:ext cx="0" cy="974846"/>
          </a:xfrm>
          <a:prstGeom prst="line">
            <a:avLst/>
          </a:prstGeom>
          <a:ln w="76200">
            <a:solidFill>
              <a:srgbClr val="FCE65E"/>
            </a:solidFill>
          </a:ln>
        </p:spPr>
        <p:style>
          <a:lnRef idx="1">
            <a:schemeClr val="accent1"/>
          </a:lnRef>
          <a:fillRef idx="0">
            <a:schemeClr val="accent1"/>
          </a:fillRef>
          <a:effectRef idx="0">
            <a:schemeClr val="accent1"/>
          </a:effectRef>
          <a:fontRef idx="minor">
            <a:schemeClr val="tx1"/>
          </a:fontRef>
        </p:style>
      </p:cxnSp>
      <p:pic>
        <p:nvPicPr>
          <p:cNvPr id="11" name="Picture 10" descr="A close-up of a person smiling&#10;&#10;Description automatically generated">
            <a:extLst>
              <a:ext uri="{FF2B5EF4-FFF2-40B4-BE49-F238E27FC236}">
                <a16:creationId xmlns:a16="http://schemas.microsoft.com/office/drawing/2014/main" id="{BB503142-F1F0-290E-7637-C17D3DA6EB0E}"/>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8527948" y="2774383"/>
            <a:ext cx="731520" cy="731520"/>
          </a:xfrm>
          <a:prstGeom prst="ellipse">
            <a:avLst/>
          </a:prstGeom>
        </p:spPr>
      </p:pic>
      <p:pic>
        <p:nvPicPr>
          <p:cNvPr id="13" name="Picture 12" descr="A person smiling for the camera&#10;&#10;Description automatically generated with medium confidence">
            <a:extLst>
              <a:ext uri="{FF2B5EF4-FFF2-40B4-BE49-F238E27FC236}">
                <a16:creationId xmlns:a16="http://schemas.microsoft.com/office/drawing/2014/main" id="{500649C8-B161-DB49-82E6-2059E390255E}"/>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5158656" y="2776089"/>
            <a:ext cx="731520" cy="731520"/>
          </a:xfrm>
          <a:prstGeom prst="ellipse">
            <a:avLst/>
          </a:prstGeom>
        </p:spPr>
      </p:pic>
      <p:sp>
        <p:nvSpPr>
          <p:cNvPr id="33" name="Oval 32">
            <a:extLst>
              <a:ext uri="{FF2B5EF4-FFF2-40B4-BE49-F238E27FC236}">
                <a16:creationId xmlns:a16="http://schemas.microsoft.com/office/drawing/2014/main" id="{CA1DA999-4FA0-2931-AE7B-2F99E33B60C8}"/>
              </a:ext>
            </a:extLst>
          </p:cNvPr>
          <p:cNvSpPr/>
          <p:nvPr/>
        </p:nvSpPr>
        <p:spPr>
          <a:xfrm>
            <a:off x="2501642" y="1509029"/>
            <a:ext cx="926911" cy="952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34F1E2-1EAB-FF9C-B9EE-639AECFF75A4}"/>
              </a:ext>
            </a:extLst>
          </p:cNvPr>
          <p:cNvPicPr>
            <a:picLocks noChangeAspect="1"/>
          </p:cNvPicPr>
          <p:nvPr/>
        </p:nvPicPr>
        <p:blipFill>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2415482" y="1407466"/>
            <a:ext cx="1120997" cy="1164786"/>
          </a:xfrm>
          <a:prstGeom prst="ellipse">
            <a:avLst/>
          </a:prstGeom>
        </p:spPr>
      </p:pic>
    </p:spTree>
    <p:extLst>
      <p:ext uri="{BB962C8B-B14F-4D97-AF65-F5344CB8AC3E}">
        <p14:creationId xmlns:p14="http://schemas.microsoft.com/office/powerpoint/2010/main" val="319647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Скругленный прямоугольник 98">
            <a:extLst>
              <a:ext uri="{FF2B5EF4-FFF2-40B4-BE49-F238E27FC236}">
                <a16:creationId xmlns:a16="http://schemas.microsoft.com/office/drawing/2014/main" id="{A393B801-EDC4-B547-8A0C-7B550E76A48D}"/>
              </a:ext>
            </a:extLst>
          </p:cNvPr>
          <p:cNvSpPr/>
          <p:nvPr/>
        </p:nvSpPr>
        <p:spPr bwMode="auto">
          <a:xfrm>
            <a:off x="0" y="1597174"/>
            <a:ext cx="1234440" cy="1111865"/>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League Spartan" charset="0"/>
                <a:cs typeface="Poppins" pitchFamily="2" charset="77"/>
              </a:rPr>
              <a:t>Finance</a:t>
            </a:r>
            <a:endParaRPr lang="en-US" sz="1400" b="1" i="1">
              <a:ea typeface="Poppins" charset="0"/>
              <a:cs typeface="Poppins" charset="0"/>
              <a:sym typeface="Poppins" charset="0"/>
            </a:endParaRPr>
          </a:p>
        </p:txBody>
      </p:sp>
      <p:sp>
        <p:nvSpPr>
          <p:cNvPr id="24" name="Скругленный прямоугольник 98">
            <a:extLst>
              <a:ext uri="{FF2B5EF4-FFF2-40B4-BE49-F238E27FC236}">
                <a16:creationId xmlns:a16="http://schemas.microsoft.com/office/drawing/2014/main" id="{0CE49430-A6C2-3101-3335-A7CEAE986BDB}"/>
              </a:ext>
            </a:extLst>
          </p:cNvPr>
          <p:cNvSpPr/>
          <p:nvPr/>
        </p:nvSpPr>
        <p:spPr bwMode="auto">
          <a:xfrm>
            <a:off x="1333500" y="1598684"/>
            <a:ext cx="10858500" cy="1111865"/>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latin typeface="Poppins" charset="0"/>
              <a:ea typeface="Poppins" charset="0"/>
              <a:cs typeface="Poppins" charset="0"/>
              <a:sym typeface="Poppins" charset="0"/>
            </a:endParaRPr>
          </a:p>
        </p:txBody>
      </p:sp>
      <p:sp>
        <p:nvSpPr>
          <p:cNvPr id="25" name="Скругленный прямоугольник 98">
            <a:extLst>
              <a:ext uri="{FF2B5EF4-FFF2-40B4-BE49-F238E27FC236}">
                <a16:creationId xmlns:a16="http://schemas.microsoft.com/office/drawing/2014/main" id="{3E20D70E-438A-8A1D-14F4-E44660249729}"/>
              </a:ext>
            </a:extLst>
          </p:cNvPr>
          <p:cNvSpPr/>
          <p:nvPr/>
        </p:nvSpPr>
        <p:spPr bwMode="auto">
          <a:xfrm>
            <a:off x="-15686" y="2819642"/>
            <a:ext cx="1234440" cy="2479956"/>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ea typeface="Poppins" charset="0"/>
                <a:cs typeface="Poppins" charset="0"/>
                <a:sym typeface="Poppins" charset="0"/>
              </a:rPr>
              <a:t>Funding</a:t>
            </a:r>
            <a:endParaRPr lang="ru-RU" sz="1400" b="1" i="1">
              <a:ea typeface="Poppins" charset="0"/>
              <a:cs typeface="Poppins" charset="0"/>
              <a:sym typeface="Poppins" charset="0"/>
            </a:endParaRPr>
          </a:p>
        </p:txBody>
      </p:sp>
      <p:sp>
        <p:nvSpPr>
          <p:cNvPr id="26" name="Скругленный прямоугольник 98">
            <a:extLst>
              <a:ext uri="{FF2B5EF4-FFF2-40B4-BE49-F238E27FC236}">
                <a16:creationId xmlns:a16="http://schemas.microsoft.com/office/drawing/2014/main" id="{77714B5A-FBCA-F5D4-711F-44C0B196840E}"/>
              </a:ext>
            </a:extLst>
          </p:cNvPr>
          <p:cNvSpPr/>
          <p:nvPr/>
        </p:nvSpPr>
        <p:spPr bwMode="auto">
          <a:xfrm>
            <a:off x="1346200" y="2837563"/>
            <a:ext cx="10844784" cy="1429637"/>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latin typeface="Poppins" charset="0"/>
              <a:ea typeface="Poppins" charset="0"/>
              <a:cs typeface="Poppins" charset="0"/>
              <a:sym typeface="Poppins" charset="0"/>
            </a:endParaRPr>
          </a:p>
        </p:txBody>
      </p:sp>
      <p:sp>
        <p:nvSpPr>
          <p:cNvPr id="31" name="Скругленный прямоугольник 98">
            <a:extLst>
              <a:ext uri="{FF2B5EF4-FFF2-40B4-BE49-F238E27FC236}">
                <a16:creationId xmlns:a16="http://schemas.microsoft.com/office/drawing/2014/main" id="{A34CDF47-B6C4-8030-C185-06DB94DFD63F}"/>
              </a:ext>
            </a:extLst>
          </p:cNvPr>
          <p:cNvSpPr/>
          <p:nvPr/>
        </p:nvSpPr>
        <p:spPr bwMode="auto">
          <a:xfrm>
            <a:off x="1346200" y="4386586"/>
            <a:ext cx="10844784" cy="914400"/>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ru-RU" sz="1400" b="1" i="1">
              <a:latin typeface="Calibri" panose="020F0502020204030204" pitchFamily="34" charset="0"/>
              <a:ea typeface="Poppins" charset="0"/>
              <a:cs typeface="Calibri" panose="020F0502020204030204" pitchFamily="34"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8026401" y="228090"/>
            <a:ext cx="3061036" cy="822480"/>
          </a:xfrm>
          <a:prstGeom prst="roundRect">
            <a:avLst>
              <a:gd name="adj" fmla="val 0"/>
            </a:avLst>
          </a:prstGeom>
          <a:solidFill>
            <a:srgbClr val="00CC66"/>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ea typeface="Lato Light" panose="020F0502020204030203" pitchFamily="34" charset="0"/>
                <a:cs typeface="Mukta ExtraLight" panose="020B0000000000000000" pitchFamily="34" charset="77"/>
              </a:rPr>
              <a:t>Chief Financial Officer </a:t>
            </a:r>
          </a:p>
          <a:p>
            <a:pPr algn="ctr" defTabSz="412626" fontAlgn="base" hangingPunct="0">
              <a:spcBef>
                <a:spcPct val="0"/>
              </a:spcBef>
              <a:spcAft>
                <a:spcPct val="0"/>
              </a:spcAft>
            </a:pPr>
            <a:r>
              <a:rPr lang="en-US" b="1">
                <a:ea typeface="League Spartan" charset="0"/>
                <a:cs typeface="Calibri" panose="020F0502020204030204" pitchFamily="34" charset="0"/>
              </a:rPr>
              <a:t>JOHAN BEETGE-ROSSOUW</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33631" y="410365"/>
            <a:ext cx="7422435" cy="490190"/>
          </a:xfrm>
        </p:spPr>
        <p:txBody>
          <a:bodyPr anchor="ctr"/>
          <a:lstStyle/>
          <a:p>
            <a:pPr>
              <a:lnSpc>
                <a:spcPct val="100000"/>
              </a:lnSpc>
            </a:pPr>
            <a:r>
              <a:rPr lang="en-US"/>
              <a:t>FINANCE, RISK &amp; </a:t>
            </a:r>
            <a:br>
              <a:rPr lang="en-US"/>
            </a:br>
            <a:r>
              <a:rPr lang="en-US"/>
              <a:t>GOVERNANCE</a:t>
            </a:r>
            <a:endParaRPr lang="en-US">
              <a:ea typeface="Lato Light" panose="020F0502020204030203" pitchFamily="34" charset="0"/>
              <a:cs typeface="Mukta ExtraLight" panose="020B0000000000000000" pitchFamily="34" charset="77"/>
            </a:endParaRP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2528" y="-11258"/>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rPr>
              <a:t>16</a:t>
            </a:r>
          </a:p>
          <a:p>
            <a:pPr algn="r"/>
            <a:r>
              <a:rPr lang="en-US" sz="1200">
                <a:solidFill>
                  <a:schemeClr val="tx1"/>
                </a:solidFill>
              </a:rPr>
              <a:t>HARAMBEES</a:t>
            </a:r>
            <a:endParaRPr lang="en-US" sz="1200">
              <a:solidFill>
                <a:schemeClr val="tx1"/>
              </a:solidFill>
              <a:cs typeface="Calibri"/>
            </a:endParaRPr>
          </a:p>
        </p:txBody>
      </p:sp>
      <p:sp>
        <p:nvSpPr>
          <p:cNvPr id="3" name="Rectangle 2">
            <a:extLst>
              <a:ext uri="{FF2B5EF4-FFF2-40B4-BE49-F238E27FC236}">
                <a16:creationId xmlns:a16="http://schemas.microsoft.com/office/drawing/2014/main" id="{3A646462-C96A-C340-88E8-B74D323EC034}"/>
              </a:ext>
            </a:extLst>
          </p:cNvPr>
          <p:cNvSpPr/>
          <p:nvPr/>
        </p:nvSpPr>
        <p:spPr>
          <a:xfrm>
            <a:off x="3048000" y="2470222"/>
            <a:ext cx="6096000" cy="646331"/>
          </a:xfrm>
          <a:prstGeom prst="rect">
            <a:avLst/>
          </a:prstGeom>
        </p:spPr>
        <p:txBody>
          <a:bodyPr>
            <a:spAutoFit/>
          </a:bodyPr>
          <a:lstStyle/>
          <a:p>
            <a:endParaRPr lang="en-US"/>
          </a:p>
          <a:p>
            <a:endParaRPr lang="en-US"/>
          </a:p>
        </p:txBody>
      </p:sp>
      <p:sp>
        <p:nvSpPr>
          <p:cNvPr id="39" name="Скругленный прямоугольник 105">
            <a:extLst>
              <a:ext uri="{FF2B5EF4-FFF2-40B4-BE49-F238E27FC236}">
                <a16:creationId xmlns:a16="http://schemas.microsoft.com/office/drawing/2014/main" id="{C3CAD576-CAC5-5F9B-2BC3-95CF58150EFC}"/>
              </a:ext>
            </a:extLst>
          </p:cNvPr>
          <p:cNvSpPr/>
          <p:nvPr/>
        </p:nvSpPr>
        <p:spPr bwMode="auto">
          <a:xfrm>
            <a:off x="1947734" y="1717085"/>
            <a:ext cx="2040066" cy="85061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lgn="r"/>
            <a:r>
              <a:rPr lang="en-US" sz="1400" b="1"/>
              <a:t>KUSELWA MATSILIZA </a:t>
            </a:r>
          </a:p>
          <a:p>
            <a:pPr marL="11" algn="r"/>
            <a:r>
              <a:rPr lang="en-US" sz="1400" b="1" i="1"/>
              <a:t>Finance Manager</a:t>
            </a:r>
          </a:p>
        </p:txBody>
      </p:sp>
      <p:sp>
        <p:nvSpPr>
          <p:cNvPr id="40" name="Скругленный прямоугольник 105">
            <a:extLst>
              <a:ext uri="{FF2B5EF4-FFF2-40B4-BE49-F238E27FC236}">
                <a16:creationId xmlns:a16="http://schemas.microsoft.com/office/drawing/2014/main" id="{34C3B3F6-2433-5DFF-5F17-1B0B87F54BF7}"/>
              </a:ext>
            </a:extLst>
          </p:cNvPr>
          <p:cNvSpPr/>
          <p:nvPr/>
        </p:nvSpPr>
        <p:spPr bwMode="auto">
          <a:xfrm>
            <a:off x="5552324" y="1661840"/>
            <a:ext cx="1384734" cy="969264"/>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KEMELO TEMBE</a:t>
            </a:r>
          </a:p>
          <a:p>
            <a:pPr marL="11"/>
            <a:r>
              <a:rPr lang="en-US" sz="1400" i="1"/>
              <a:t>Payroll Specialist</a:t>
            </a:r>
          </a:p>
        </p:txBody>
      </p:sp>
      <p:sp>
        <p:nvSpPr>
          <p:cNvPr id="41" name="Скругленный прямоугольник 105">
            <a:extLst>
              <a:ext uri="{FF2B5EF4-FFF2-40B4-BE49-F238E27FC236}">
                <a16:creationId xmlns:a16="http://schemas.microsoft.com/office/drawing/2014/main" id="{280E90F2-8481-199C-DA47-2643F2D48ADD}"/>
              </a:ext>
            </a:extLst>
          </p:cNvPr>
          <p:cNvSpPr/>
          <p:nvPr/>
        </p:nvSpPr>
        <p:spPr bwMode="auto">
          <a:xfrm>
            <a:off x="7004673" y="1661840"/>
            <a:ext cx="1547238" cy="969264"/>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LERATO MKHONTO</a:t>
            </a:r>
          </a:p>
          <a:p>
            <a:pPr marL="11"/>
            <a:r>
              <a:rPr lang="en-US" sz="1400" i="1"/>
              <a:t>Finance Officer</a:t>
            </a:r>
          </a:p>
        </p:txBody>
      </p:sp>
      <p:sp>
        <p:nvSpPr>
          <p:cNvPr id="42" name="Скругленный прямоугольник 105">
            <a:extLst>
              <a:ext uri="{FF2B5EF4-FFF2-40B4-BE49-F238E27FC236}">
                <a16:creationId xmlns:a16="http://schemas.microsoft.com/office/drawing/2014/main" id="{AA19C8D4-B4A7-7B53-D1F5-985B9E789751}"/>
              </a:ext>
            </a:extLst>
          </p:cNvPr>
          <p:cNvSpPr/>
          <p:nvPr/>
        </p:nvSpPr>
        <p:spPr bwMode="auto">
          <a:xfrm>
            <a:off x="8620656" y="1661840"/>
            <a:ext cx="1384734" cy="969264"/>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XOLANI KUNENE</a:t>
            </a:r>
          </a:p>
          <a:p>
            <a:pPr marL="11"/>
            <a:r>
              <a:rPr lang="en-US" sz="1400" i="1"/>
              <a:t>Finance Officer</a:t>
            </a:r>
          </a:p>
        </p:txBody>
      </p:sp>
      <p:sp>
        <p:nvSpPr>
          <p:cNvPr id="44" name="Скругленный прямоугольник 105">
            <a:extLst>
              <a:ext uri="{FF2B5EF4-FFF2-40B4-BE49-F238E27FC236}">
                <a16:creationId xmlns:a16="http://schemas.microsoft.com/office/drawing/2014/main" id="{E2CFC7CA-EE0A-4F66-6D67-E1FDEF05B890}"/>
              </a:ext>
            </a:extLst>
          </p:cNvPr>
          <p:cNvSpPr/>
          <p:nvPr/>
        </p:nvSpPr>
        <p:spPr bwMode="auto">
          <a:xfrm>
            <a:off x="10073571" y="1661840"/>
            <a:ext cx="2004129" cy="969264"/>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r>
              <a:rPr lang="en-US" sz="1400" b="1"/>
              <a:t>MPHO MUTAPA</a:t>
            </a:r>
            <a:endParaRPr lang="en-US"/>
          </a:p>
          <a:p>
            <a:r>
              <a:rPr lang="en-US" sz="1400" b="1">
                <a:cs typeface="Calibri"/>
              </a:rPr>
              <a:t>VACANT</a:t>
            </a:r>
            <a:endParaRPr lang="en-US" sz="1400" b="1"/>
          </a:p>
          <a:p>
            <a:r>
              <a:rPr lang="en-US" sz="1400" i="1"/>
              <a:t>Finance Administrators</a:t>
            </a:r>
            <a:endParaRPr lang="en-US" sz="1400" i="1">
              <a:cs typeface="Calibri" panose="020F0502020204030204"/>
            </a:endParaRPr>
          </a:p>
        </p:txBody>
      </p:sp>
      <p:sp>
        <p:nvSpPr>
          <p:cNvPr id="45" name="Скругленный прямоугольник 105">
            <a:extLst>
              <a:ext uri="{FF2B5EF4-FFF2-40B4-BE49-F238E27FC236}">
                <a16:creationId xmlns:a16="http://schemas.microsoft.com/office/drawing/2014/main" id="{F558EAA4-6C94-5E60-6408-C5A6B381CF5C}"/>
              </a:ext>
            </a:extLst>
          </p:cNvPr>
          <p:cNvSpPr/>
          <p:nvPr/>
        </p:nvSpPr>
        <p:spPr bwMode="auto">
          <a:xfrm>
            <a:off x="2013157" y="3154360"/>
            <a:ext cx="1971531" cy="84970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lgn="r"/>
            <a:r>
              <a:rPr lang="en-US" sz="1400" b="1"/>
              <a:t>SAM CHETTY</a:t>
            </a:r>
          </a:p>
          <a:p>
            <a:pPr marL="11" algn="r"/>
            <a:r>
              <a:rPr lang="en-US" sz="1400" b="1" i="1"/>
              <a:t>Finance Executive: </a:t>
            </a:r>
          </a:p>
          <a:p>
            <a:pPr marL="11" algn="r"/>
            <a:r>
              <a:rPr lang="en-US" sz="1400" b="1" i="1"/>
              <a:t>Funder Management</a:t>
            </a:r>
          </a:p>
        </p:txBody>
      </p:sp>
      <p:sp>
        <p:nvSpPr>
          <p:cNvPr id="46" name="Скругленный прямоугольник 105">
            <a:extLst>
              <a:ext uri="{FF2B5EF4-FFF2-40B4-BE49-F238E27FC236}">
                <a16:creationId xmlns:a16="http://schemas.microsoft.com/office/drawing/2014/main" id="{0CCC668D-3873-A4FB-9CA2-8FD7A45CE703}"/>
              </a:ext>
            </a:extLst>
          </p:cNvPr>
          <p:cNvSpPr/>
          <p:nvPr/>
        </p:nvSpPr>
        <p:spPr bwMode="auto">
          <a:xfrm>
            <a:off x="4114800" y="2946400"/>
            <a:ext cx="2133600" cy="673100"/>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NHLANHA NDABA</a:t>
            </a:r>
          </a:p>
          <a:p>
            <a:pPr marL="11"/>
            <a:r>
              <a:rPr lang="en-US" sz="1400" i="1"/>
              <a:t>Team Leader: Funder Management</a:t>
            </a:r>
          </a:p>
        </p:txBody>
      </p:sp>
      <p:sp>
        <p:nvSpPr>
          <p:cNvPr id="47" name="Скругленный прямоугольник 105">
            <a:extLst>
              <a:ext uri="{FF2B5EF4-FFF2-40B4-BE49-F238E27FC236}">
                <a16:creationId xmlns:a16="http://schemas.microsoft.com/office/drawing/2014/main" id="{54C59603-754C-2E52-FAF6-3542BD5493B2}"/>
              </a:ext>
            </a:extLst>
          </p:cNvPr>
          <p:cNvSpPr/>
          <p:nvPr/>
        </p:nvSpPr>
        <p:spPr bwMode="auto">
          <a:xfrm>
            <a:off x="6362700" y="2934583"/>
            <a:ext cx="2073131" cy="674029"/>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ILYAS SULIMAN</a:t>
            </a:r>
          </a:p>
          <a:p>
            <a:pPr marL="11"/>
            <a:r>
              <a:rPr lang="en-US" sz="1400" i="1"/>
              <a:t>Team Leader: Funder Management</a:t>
            </a:r>
          </a:p>
        </p:txBody>
      </p:sp>
      <p:sp>
        <p:nvSpPr>
          <p:cNvPr id="48" name="Скругленный прямоугольник 105">
            <a:extLst>
              <a:ext uri="{FF2B5EF4-FFF2-40B4-BE49-F238E27FC236}">
                <a16:creationId xmlns:a16="http://schemas.microsoft.com/office/drawing/2014/main" id="{55245CE9-6C31-A836-62A9-29079700ED2E}"/>
              </a:ext>
            </a:extLst>
          </p:cNvPr>
          <p:cNvSpPr/>
          <p:nvPr/>
        </p:nvSpPr>
        <p:spPr bwMode="auto">
          <a:xfrm>
            <a:off x="8547764" y="2943224"/>
            <a:ext cx="1857231" cy="674029"/>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UZAIR OSMAN</a:t>
            </a:r>
          </a:p>
          <a:p>
            <a:pPr marL="11"/>
            <a:r>
              <a:rPr lang="en-US" sz="1400" i="1"/>
              <a:t>Project Accountant</a:t>
            </a:r>
          </a:p>
        </p:txBody>
      </p:sp>
      <p:sp>
        <p:nvSpPr>
          <p:cNvPr id="49" name="Скругленный прямоугольник 105">
            <a:extLst>
              <a:ext uri="{FF2B5EF4-FFF2-40B4-BE49-F238E27FC236}">
                <a16:creationId xmlns:a16="http://schemas.microsoft.com/office/drawing/2014/main" id="{C7294A03-2C07-737B-14D2-8A0CFB8D3DBA}"/>
              </a:ext>
            </a:extLst>
          </p:cNvPr>
          <p:cNvSpPr/>
          <p:nvPr/>
        </p:nvSpPr>
        <p:spPr bwMode="auto">
          <a:xfrm>
            <a:off x="10477500" y="2943225"/>
            <a:ext cx="1600084" cy="717550"/>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r>
              <a:rPr lang="en-US" sz="1200" b="1"/>
              <a:t>KGALALELO MOKGATLHA</a:t>
            </a:r>
            <a:endParaRPr lang="en-US" sz="1200"/>
          </a:p>
          <a:p>
            <a:r>
              <a:rPr lang="en-US" sz="1400" i="1"/>
              <a:t>Project Accountant</a:t>
            </a:r>
            <a:endParaRPr lang="en-US" sz="1400" i="1">
              <a:cs typeface="Calibri"/>
            </a:endParaRPr>
          </a:p>
        </p:txBody>
      </p:sp>
      <p:sp>
        <p:nvSpPr>
          <p:cNvPr id="51" name="Скругленный прямоугольник 105">
            <a:extLst>
              <a:ext uri="{FF2B5EF4-FFF2-40B4-BE49-F238E27FC236}">
                <a16:creationId xmlns:a16="http://schemas.microsoft.com/office/drawing/2014/main" id="{858B449E-A607-AC44-BF0F-44717EAAB9B9}"/>
              </a:ext>
            </a:extLst>
          </p:cNvPr>
          <p:cNvSpPr/>
          <p:nvPr/>
        </p:nvSpPr>
        <p:spPr bwMode="auto">
          <a:xfrm>
            <a:off x="4114800" y="3708400"/>
            <a:ext cx="2120900" cy="495300"/>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KEVIN MTEBULE</a:t>
            </a:r>
          </a:p>
          <a:p>
            <a:pPr marL="11"/>
            <a:r>
              <a:rPr lang="en-US" sz="1400" i="1"/>
              <a:t>Project Officer</a:t>
            </a:r>
          </a:p>
        </p:txBody>
      </p:sp>
      <p:sp>
        <p:nvSpPr>
          <p:cNvPr id="52" name="Скругленный прямоугольник 105">
            <a:extLst>
              <a:ext uri="{FF2B5EF4-FFF2-40B4-BE49-F238E27FC236}">
                <a16:creationId xmlns:a16="http://schemas.microsoft.com/office/drawing/2014/main" id="{A4F52B04-5389-2243-AC2F-C6CAE76834C2}"/>
              </a:ext>
            </a:extLst>
          </p:cNvPr>
          <p:cNvSpPr/>
          <p:nvPr/>
        </p:nvSpPr>
        <p:spPr bwMode="auto">
          <a:xfrm>
            <a:off x="6362701" y="3708400"/>
            <a:ext cx="2065002" cy="494708"/>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SENELISIWE NKOSI</a:t>
            </a:r>
          </a:p>
          <a:p>
            <a:pPr marL="11"/>
            <a:r>
              <a:rPr lang="en-US" sz="1400" i="1"/>
              <a:t>Project Officer</a:t>
            </a:r>
          </a:p>
        </p:txBody>
      </p:sp>
      <p:sp>
        <p:nvSpPr>
          <p:cNvPr id="54" name="Скругленный прямоугольник 105">
            <a:extLst>
              <a:ext uri="{FF2B5EF4-FFF2-40B4-BE49-F238E27FC236}">
                <a16:creationId xmlns:a16="http://schemas.microsoft.com/office/drawing/2014/main" id="{D734B303-92C0-AABF-AB4B-6B8ABB695ED5}"/>
              </a:ext>
            </a:extLst>
          </p:cNvPr>
          <p:cNvSpPr/>
          <p:nvPr/>
        </p:nvSpPr>
        <p:spPr bwMode="auto">
          <a:xfrm>
            <a:off x="8548274" y="3708400"/>
            <a:ext cx="1847706" cy="492125"/>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r>
              <a:rPr lang="en-US" sz="1400" b="1"/>
              <a:t>HLUMELO NONXUBA</a:t>
            </a:r>
          </a:p>
          <a:p>
            <a:pPr marL="11"/>
            <a:r>
              <a:rPr lang="en-US" sz="1400" i="1"/>
              <a:t>Project Officer</a:t>
            </a:r>
          </a:p>
        </p:txBody>
      </p:sp>
      <p:sp>
        <p:nvSpPr>
          <p:cNvPr id="56" name="Скругленный прямоугольник 105">
            <a:extLst>
              <a:ext uri="{FF2B5EF4-FFF2-40B4-BE49-F238E27FC236}">
                <a16:creationId xmlns:a16="http://schemas.microsoft.com/office/drawing/2014/main" id="{BE81436C-A91D-0DA7-1D98-00A7400169F2}"/>
              </a:ext>
            </a:extLst>
          </p:cNvPr>
          <p:cNvSpPr/>
          <p:nvPr/>
        </p:nvSpPr>
        <p:spPr bwMode="auto">
          <a:xfrm>
            <a:off x="2013157" y="4405206"/>
            <a:ext cx="1971531" cy="84970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latin typeface="Calibri" panose="020F0502020204030204" pitchFamily="34" charset="0"/>
                <a:ea typeface="Poppins" charset="0"/>
                <a:cs typeface="Calibri" panose="020F0502020204030204" pitchFamily="34" charset="0"/>
                <a:sym typeface="Poppins" charset="0"/>
              </a:rPr>
              <a:t>KGOMOTSO SERIPE</a:t>
            </a:r>
          </a:p>
          <a:p>
            <a:pPr algn="r" defTabSz="412626" fontAlgn="base" hangingPunct="0">
              <a:spcBef>
                <a:spcPct val="0"/>
              </a:spcBef>
              <a:spcAft>
                <a:spcPct val="0"/>
              </a:spcAft>
            </a:pPr>
            <a:r>
              <a:rPr lang="en-US" sz="1400" b="1" i="1">
                <a:latin typeface="Calibri" panose="020F0502020204030204" pitchFamily="34" charset="0"/>
                <a:ea typeface="Poppins" charset="0"/>
                <a:cs typeface="Calibri" panose="020F0502020204030204" pitchFamily="34" charset="0"/>
                <a:sym typeface="Poppins" charset="0"/>
              </a:rPr>
              <a:t>Finance Executive: </a:t>
            </a:r>
          </a:p>
          <a:p>
            <a:pPr algn="r" defTabSz="412626" fontAlgn="base" hangingPunct="0">
              <a:spcBef>
                <a:spcPct val="0"/>
              </a:spcBef>
              <a:spcAft>
                <a:spcPct val="0"/>
              </a:spcAft>
            </a:pPr>
            <a:r>
              <a:rPr lang="en-US" sz="1400" b="1" i="1">
                <a:latin typeface="Calibri" panose="020F0502020204030204" pitchFamily="34" charset="0"/>
                <a:ea typeface="Poppins" charset="0"/>
                <a:cs typeface="Calibri" panose="020F0502020204030204" pitchFamily="34" charset="0"/>
                <a:sym typeface="Poppins" charset="0"/>
              </a:rPr>
              <a:t>Funder Management</a:t>
            </a:r>
            <a:endParaRPr lang="ru-RU" sz="1400" b="1" i="1">
              <a:latin typeface="Calibri" panose="020F0502020204030204" pitchFamily="34" charset="0"/>
              <a:ea typeface="Poppins" charset="0"/>
              <a:cs typeface="Calibri" panose="020F0502020204030204" pitchFamily="34" charset="0"/>
              <a:sym typeface="Poppins" charset="0"/>
            </a:endParaRPr>
          </a:p>
        </p:txBody>
      </p:sp>
      <p:sp>
        <p:nvSpPr>
          <p:cNvPr id="57" name="Скругленный прямоугольник 98">
            <a:extLst>
              <a:ext uri="{FF2B5EF4-FFF2-40B4-BE49-F238E27FC236}">
                <a16:creationId xmlns:a16="http://schemas.microsoft.com/office/drawing/2014/main" id="{BBA55464-00C8-E754-D1E7-31DFE8DC275C}"/>
              </a:ext>
            </a:extLst>
          </p:cNvPr>
          <p:cNvSpPr/>
          <p:nvPr/>
        </p:nvSpPr>
        <p:spPr bwMode="auto">
          <a:xfrm>
            <a:off x="0" y="5410200"/>
            <a:ext cx="1234440" cy="1111865"/>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cs typeface="Poppins" pitchFamily="2" charset="77"/>
                <a:sym typeface="Poppins" charset="0"/>
              </a:rPr>
              <a:t>Legal</a:t>
            </a:r>
            <a:endParaRPr lang="ru-RU" sz="1400" b="1" i="1">
              <a:cs typeface="Poppins" pitchFamily="2" charset="77"/>
              <a:sym typeface="Poppins" charset="0"/>
            </a:endParaRPr>
          </a:p>
        </p:txBody>
      </p:sp>
      <p:sp>
        <p:nvSpPr>
          <p:cNvPr id="58" name="Скругленный прямоугольник 98">
            <a:extLst>
              <a:ext uri="{FF2B5EF4-FFF2-40B4-BE49-F238E27FC236}">
                <a16:creationId xmlns:a16="http://schemas.microsoft.com/office/drawing/2014/main" id="{29EC8810-2FD5-2C3D-2E79-C7FB670A16FA}"/>
              </a:ext>
            </a:extLst>
          </p:cNvPr>
          <p:cNvSpPr/>
          <p:nvPr/>
        </p:nvSpPr>
        <p:spPr bwMode="auto">
          <a:xfrm>
            <a:off x="1347216" y="5422900"/>
            <a:ext cx="10844784" cy="1111865"/>
          </a:xfrm>
          <a:prstGeom prst="roundRect">
            <a:avLst>
              <a:gd name="adj" fmla="val 0"/>
            </a:avLst>
          </a:prstGeom>
          <a:solidFill>
            <a:srgbClr val="00CC66"/>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1400" b="1" i="1">
              <a:latin typeface="Calibri" panose="020F0502020204030204" pitchFamily="34" charset="0"/>
              <a:ea typeface="Poppins" charset="0"/>
              <a:cs typeface="Calibri" panose="020F0502020204030204" pitchFamily="34" charset="0"/>
              <a:sym typeface="Poppins" charset="0"/>
            </a:endParaRPr>
          </a:p>
        </p:txBody>
      </p:sp>
      <p:sp>
        <p:nvSpPr>
          <p:cNvPr id="59" name="Скругленный прямоугольник 105">
            <a:extLst>
              <a:ext uri="{FF2B5EF4-FFF2-40B4-BE49-F238E27FC236}">
                <a16:creationId xmlns:a16="http://schemas.microsoft.com/office/drawing/2014/main" id="{CB1557C6-0FA0-C13D-3C28-1B4E50F5059A}"/>
              </a:ext>
            </a:extLst>
          </p:cNvPr>
          <p:cNvSpPr/>
          <p:nvPr/>
        </p:nvSpPr>
        <p:spPr bwMode="auto">
          <a:xfrm>
            <a:off x="4099410" y="1663872"/>
            <a:ext cx="1384734" cy="965200"/>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r>
              <a:rPr lang="en-US" sz="1400" b="1"/>
              <a:t>SEAN MDLELENI</a:t>
            </a:r>
            <a:endParaRPr lang="en-US"/>
          </a:p>
          <a:p>
            <a:r>
              <a:rPr lang="en-US" sz="1400" i="1"/>
              <a:t>Financial Accountant</a:t>
            </a:r>
            <a:endParaRPr lang="en-US" sz="1400" i="1">
              <a:cs typeface="Calibri"/>
            </a:endParaRPr>
          </a:p>
        </p:txBody>
      </p:sp>
      <p:sp>
        <p:nvSpPr>
          <p:cNvPr id="29" name="Скругленный прямоугольник 105">
            <a:extLst>
              <a:ext uri="{FF2B5EF4-FFF2-40B4-BE49-F238E27FC236}">
                <a16:creationId xmlns:a16="http://schemas.microsoft.com/office/drawing/2014/main" id="{974564FC-D0D6-3548-F08B-162D1D46103D}"/>
              </a:ext>
            </a:extLst>
          </p:cNvPr>
          <p:cNvSpPr/>
          <p:nvPr/>
        </p:nvSpPr>
        <p:spPr bwMode="auto">
          <a:xfrm>
            <a:off x="2267212" y="5591367"/>
            <a:ext cx="1717476" cy="793422"/>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11" algn="r"/>
            <a:r>
              <a:rPr lang="en-US" sz="1400" b="1" i="1"/>
              <a:t>VACANT</a:t>
            </a:r>
          </a:p>
          <a:p>
            <a:pPr marL="11" algn="r"/>
            <a:r>
              <a:rPr lang="en-US" sz="1400" b="1" i="1"/>
              <a:t>Procurement &amp; Contract Manager</a:t>
            </a:r>
          </a:p>
        </p:txBody>
      </p:sp>
      <p:pic>
        <p:nvPicPr>
          <p:cNvPr id="1026" name="Picture 2" descr="Profile photo of Johan B.">
            <a:extLst>
              <a:ext uri="{FF2B5EF4-FFF2-40B4-BE49-F238E27FC236}">
                <a16:creationId xmlns:a16="http://schemas.microsoft.com/office/drawing/2014/main" id="{B3E841F4-EFC4-963E-9349-D59C75D735AA}"/>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167332" y="121962"/>
            <a:ext cx="1097280" cy="10972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 name="Picture 4" descr="A person in a suit smiling&#10;&#10;Description automatically generated with low confidence">
            <a:extLst>
              <a:ext uri="{FF2B5EF4-FFF2-40B4-BE49-F238E27FC236}">
                <a16:creationId xmlns:a16="http://schemas.microsoft.com/office/drawing/2014/main" id="{8429C861-984E-DE7F-0F20-0DE70434D02A}"/>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1447247" y="4444816"/>
            <a:ext cx="822960" cy="822960"/>
          </a:xfrm>
          <a:prstGeom prst="ellipse">
            <a:avLst/>
          </a:prstGeom>
        </p:spPr>
      </p:pic>
      <p:pic>
        <p:nvPicPr>
          <p:cNvPr id="8" name="Picture 7">
            <a:extLst>
              <a:ext uri="{FF2B5EF4-FFF2-40B4-BE49-F238E27FC236}">
                <a16:creationId xmlns:a16="http://schemas.microsoft.com/office/drawing/2014/main" id="{204EEA65-A80B-1F48-9924-2378068CEA92}"/>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l="-657" t="-657"/>
          <a:stretch/>
        </p:blipFill>
        <p:spPr>
          <a:xfrm>
            <a:off x="1454609" y="1737295"/>
            <a:ext cx="822960" cy="822960"/>
          </a:xfrm>
          <a:prstGeom prst="ellipse">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19BD0A5B-8049-A52E-98AC-AB71F8CECB1D}"/>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1452034" y="3125304"/>
            <a:ext cx="822960" cy="822960"/>
          </a:xfrm>
          <a:prstGeom prst="ellipse">
            <a:avLst/>
          </a:prstGeom>
        </p:spPr>
      </p:pic>
      <p:sp>
        <p:nvSpPr>
          <p:cNvPr id="34" name="Oval 33">
            <a:extLst>
              <a:ext uri="{FF2B5EF4-FFF2-40B4-BE49-F238E27FC236}">
                <a16:creationId xmlns:a16="http://schemas.microsoft.com/office/drawing/2014/main" id="{1B99926F-055B-0845-EF0F-8C9C25A3C7D9}"/>
              </a:ext>
            </a:extLst>
          </p:cNvPr>
          <p:cNvSpPr/>
          <p:nvPr/>
        </p:nvSpPr>
        <p:spPr>
          <a:xfrm>
            <a:off x="1444252" y="5576598"/>
            <a:ext cx="822960" cy="82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Скругленный прямоугольник 105">
            <a:extLst>
              <a:ext uri="{FF2B5EF4-FFF2-40B4-BE49-F238E27FC236}">
                <a16:creationId xmlns:a16="http://schemas.microsoft.com/office/drawing/2014/main" id="{1D186452-589C-813B-A499-7D15A46290A6}"/>
              </a:ext>
            </a:extLst>
          </p:cNvPr>
          <p:cNvSpPr/>
          <p:nvPr/>
        </p:nvSpPr>
        <p:spPr bwMode="auto">
          <a:xfrm>
            <a:off x="10472324" y="3708399"/>
            <a:ext cx="1609581" cy="492125"/>
          </a:xfrm>
          <a:prstGeom prst="roundRect">
            <a:avLst>
              <a:gd name="adj" fmla="val 0"/>
            </a:avLst>
          </a:prstGeom>
          <a:solidFill>
            <a:schemeClr val="bg1">
              <a:alpha val="56272"/>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r>
              <a:rPr lang="en-US" sz="1400" b="1"/>
              <a:t>HELTON MOLOTO</a:t>
            </a:r>
            <a:endParaRPr lang="en-US"/>
          </a:p>
          <a:p>
            <a:r>
              <a:rPr lang="en-US" sz="1400" i="1"/>
              <a:t>Project Accountant</a:t>
            </a:r>
            <a:endParaRPr lang="en-US" sz="1400" i="1">
              <a:cs typeface="Calibri"/>
            </a:endParaRPr>
          </a:p>
        </p:txBody>
      </p:sp>
    </p:spTree>
    <p:extLst>
      <p:ext uri="{BB962C8B-B14F-4D97-AF65-F5344CB8AC3E}">
        <p14:creationId xmlns:p14="http://schemas.microsoft.com/office/powerpoint/2010/main" val="50130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Скругленный прямоугольник 98">
            <a:extLst>
              <a:ext uri="{FF2B5EF4-FFF2-40B4-BE49-F238E27FC236}">
                <a16:creationId xmlns:a16="http://schemas.microsoft.com/office/drawing/2014/main" id="{2DB27168-1CD6-9C54-E00F-135E58DB740C}"/>
              </a:ext>
            </a:extLst>
          </p:cNvPr>
          <p:cNvSpPr/>
          <p:nvPr/>
        </p:nvSpPr>
        <p:spPr bwMode="auto">
          <a:xfrm>
            <a:off x="1338470" y="3715096"/>
            <a:ext cx="10886435" cy="3053797"/>
          </a:xfrm>
          <a:prstGeom prst="roundRect">
            <a:avLst>
              <a:gd name="adj" fmla="val 0"/>
            </a:avLst>
          </a:prstGeom>
          <a:solidFill>
            <a:srgbClr val="1B6EEF"/>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b="1">
              <a:solidFill>
                <a:srgbClr val="74808C"/>
              </a:solidFill>
              <a:latin typeface="Poppins" charset="0"/>
              <a:ea typeface="Poppins" charset="0"/>
              <a:cs typeface="Poppins" charset="0"/>
              <a:sym typeface="Poppins" charset="0"/>
            </a:endParaRPr>
          </a:p>
        </p:txBody>
      </p:sp>
      <p:sp>
        <p:nvSpPr>
          <p:cNvPr id="33" name="Скругленный прямоугольник 98">
            <a:extLst>
              <a:ext uri="{FF2B5EF4-FFF2-40B4-BE49-F238E27FC236}">
                <a16:creationId xmlns:a16="http://schemas.microsoft.com/office/drawing/2014/main" id="{14AA7256-6B4B-959C-24A9-50A705E95FB5}"/>
              </a:ext>
            </a:extLst>
          </p:cNvPr>
          <p:cNvSpPr/>
          <p:nvPr/>
        </p:nvSpPr>
        <p:spPr bwMode="auto">
          <a:xfrm>
            <a:off x="-2896" y="1385764"/>
            <a:ext cx="1234440" cy="2212842"/>
          </a:xfrm>
          <a:prstGeom prst="roundRect">
            <a:avLst>
              <a:gd name="adj" fmla="val 0"/>
            </a:avLst>
          </a:prstGeom>
          <a:solidFill>
            <a:srgbClr val="1B6EEF"/>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b="1">
              <a:solidFill>
                <a:srgbClr val="74808C"/>
              </a:solidFill>
              <a:latin typeface="Poppins" charset="0"/>
              <a:ea typeface="Poppins" charset="0"/>
              <a:cs typeface="Poppins" charset="0"/>
              <a:sym typeface="Poppins"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523018" y="228090"/>
            <a:ext cx="3459489" cy="822480"/>
          </a:xfrm>
          <a:prstGeom prst="roundRect">
            <a:avLst>
              <a:gd name="adj" fmla="val 0"/>
            </a:avLst>
          </a:prstGeom>
          <a:solidFill>
            <a:srgbClr val="1B6EEF"/>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solidFill>
                  <a:schemeClr val="bg1"/>
                </a:solidFill>
                <a:ea typeface="Poppins" charset="0"/>
                <a:cs typeface="Poppins" charset="0"/>
                <a:sym typeface="Poppins" charset="0"/>
              </a:rPr>
              <a:t>Chief Communications Officer</a:t>
            </a:r>
          </a:p>
          <a:p>
            <a:pPr algn="ctr" defTabSz="412626" fontAlgn="base" hangingPunct="0">
              <a:spcBef>
                <a:spcPct val="0"/>
              </a:spcBef>
              <a:spcAft>
                <a:spcPct val="0"/>
              </a:spcAft>
            </a:pPr>
            <a:r>
              <a:rPr lang="en-US" sz="2000" b="1">
                <a:solidFill>
                  <a:srgbClr val="FFFFFF"/>
                </a:solidFill>
                <a:ea typeface="League Spartan" charset="0"/>
                <a:cs typeface="Poppins" pitchFamily="2" charset="77"/>
              </a:rPr>
              <a:t>ZENGEZIWE MSIMANG</a:t>
            </a:r>
          </a:p>
        </p:txBody>
      </p:sp>
      <p:pic>
        <p:nvPicPr>
          <p:cNvPr id="25" name="Picture 24" descr="A person with curly hair&#10;&#10;Description automatically generated with low confidence">
            <a:extLst>
              <a:ext uri="{FF2B5EF4-FFF2-40B4-BE49-F238E27FC236}">
                <a16:creationId xmlns:a16="http://schemas.microsoft.com/office/drawing/2014/main" id="{A4A1D7D8-F549-7A43-8429-F6A71AB4D5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67"/>
          <a:stretch/>
        </p:blipFill>
        <p:spPr>
          <a:xfrm>
            <a:off x="6623368" y="114300"/>
            <a:ext cx="1097280" cy="1097280"/>
          </a:xfrm>
          <a:prstGeom prst="ellipse">
            <a:avLst/>
          </a:prstGeom>
          <a:effectLst>
            <a:outerShdw blurRad="50800" dist="38100" dir="2700000" algn="tl" rotWithShape="0">
              <a:prstClr val="black">
                <a:alpha val="40000"/>
              </a:prstClr>
            </a:outerShdw>
          </a:effectLst>
        </p:spPr>
      </p:pic>
      <p:sp>
        <p:nvSpPr>
          <p:cNvPr id="94" name="TextBox 93">
            <a:extLst>
              <a:ext uri="{FF2B5EF4-FFF2-40B4-BE49-F238E27FC236}">
                <a16:creationId xmlns:a16="http://schemas.microsoft.com/office/drawing/2014/main" id="{9CA0B642-673A-044F-84CD-00A280C25907}"/>
              </a:ext>
            </a:extLst>
          </p:cNvPr>
          <p:cNvSpPr txBox="1"/>
          <p:nvPr/>
        </p:nvSpPr>
        <p:spPr>
          <a:xfrm>
            <a:off x="5687934" y="3197990"/>
            <a:ext cx="2182037" cy="338554"/>
          </a:xfrm>
          <a:prstGeom prst="rect">
            <a:avLst/>
          </a:prstGeom>
          <a:noFill/>
        </p:spPr>
        <p:txBody>
          <a:bodyPr wrap="square" rtlCol="0" anchor="ctr" anchorCtr="0">
            <a:spAutoFit/>
          </a:bodyPr>
          <a:lstStyle/>
          <a:p>
            <a:r>
              <a:rPr lang="en-US" sz="1600" b="1">
                <a:solidFill>
                  <a:schemeClr val="bg1"/>
                </a:solidFill>
              </a:rPr>
              <a:t>JONATHAN NAJOE</a:t>
            </a:r>
            <a:endParaRPr lang="en-US" sz="1600" b="1">
              <a:solidFill>
                <a:schemeClr val="bg1"/>
              </a:solidFill>
              <a:ea typeface="League Spartan" charset="0"/>
              <a:cs typeface="Poppins" pitchFamily="2" charset="77"/>
            </a:endParaRP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55893" y="422609"/>
            <a:ext cx="6016196" cy="490190"/>
          </a:xfrm>
        </p:spPr>
        <p:txBody>
          <a:bodyPr anchor="ctr"/>
          <a:lstStyle/>
          <a:p>
            <a:pPr>
              <a:lnSpc>
                <a:spcPct val="100000"/>
              </a:lnSpc>
            </a:pPr>
            <a:r>
              <a:rPr lang="en-US"/>
              <a:t>STRATEGIC COMMUNICATIONS</a:t>
            </a:r>
            <a:endParaRPr lang="en-US">
              <a:ea typeface="Lato Light" panose="020F0502020204030203" pitchFamily="34" charset="0"/>
              <a:cs typeface="Mukta ExtraLight" panose="020B0000000000000000" pitchFamily="34" charset="77"/>
            </a:endParaRP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867292" y="-11258"/>
            <a:ext cx="1165380"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30</a:t>
            </a:r>
          </a:p>
          <a:p>
            <a:pPr algn="ctr"/>
            <a:r>
              <a:rPr lang="en-US" sz="1200">
                <a:solidFill>
                  <a:schemeClr val="tx1"/>
                </a:solidFill>
              </a:rPr>
              <a:t>HARAMBEES</a:t>
            </a:r>
            <a:endParaRPr lang="en-US" sz="1200">
              <a:solidFill>
                <a:schemeClr val="tx1"/>
              </a:solidFill>
              <a:cs typeface="Calibri"/>
            </a:endParaRPr>
          </a:p>
        </p:txBody>
      </p:sp>
      <p:sp>
        <p:nvSpPr>
          <p:cNvPr id="21" name="Скругленный прямоугольник 98">
            <a:extLst>
              <a:ext uri="{FF2B5EF4-FFF2-40B4-BE49-F238E27FC236}">
                <a16:creationId xmlns:a16="http://schemas.microsoft.com/office/drawing/2014/main" id="{EF9AEE14-BD66-5C57-C2F1-A1242E8B00D0}"/>
              </a:ext>
            </a:extLst>
          </p:cNvPr>
          <p:cNvSpPr/>
          <p:nvPr/>
        </p:nvSpPr>
        <p:spPr bwMode="auto">
          <a:xfrm>
            <a:off x="1338470" y="1374130"/>
            <a:ext cx="10861142" cy="2224476"/>
          </a:xfrm>
          <a:prstGeom prst="roundRect">
            <a:avLst>
              <a:gd name="adj" fmla="val 0"/>
            </a:avLst>
          </a:prstGeom>
          <a:solidFill>
            <a:srgbClr val="1B6EEF"/>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b="1">
              <a:solidFill>
                <a:srgbClr val="74808C"/>
              </a:solidFill>
              <a:latin typeface="Poppins" charset="0"/>
              <a:ea typeface="Poppins" charset="0"/>
              <a:cs typeface="Poppins" charset="0"/>
              <a:sym typeface="Poppins" charset="0"/>
            </a:endParaRPr>
          </a:p>
        </p:txBody>
      </p:sp>
      <p:pic>
        <p:nvPicPr>
          <p:cNvPr id="22" name="Picture 21" descr="A person smiling for the camera&#10;&#10;Description automatically generated">
            <a:extLst>
              <a:ext uri="{FF2B5EF4-FFF2-40B4-BE49-F238E27FC236}">
                <a16:creationId xmlns:a16="http://schemas.microsoft.com/office/drawing/2014/main" id="{D7AD3457-30AF-69D0-BA8F-29A44D2B31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85737" y="1684670"/>
            <a:ext cx="1081710" cy="1081710"/>
          </a:xfrm>
          <a:prstGeom prst="ellipse">
            <a:avLst/>
          </a:prstGeom>
          <a:ln>
            <a:noFill/>
          </a:ln>
        </p:spPr>
      </p:pic>
      <p:sp>
        <p:nvSpPr>
          <p:cNvPr id="24" name="TextBox 23">
            <a:extLst>
              <a:ext uri="{FF2B5EF4-FFF2-40B4-BE49-F238E27FC236}">
                <a16:creationId xmlns:a16="http://schemas.microsoft.com/office/drawing/2014/main" id="{6A346DFE-9484-2537-DC34-FB286F66200E}"/>
              </a:ext>
            </a:extLst>
          </p:cNvPr>
          <p:cNvSpPr txBox="1"/>
          <p:nvPr/>
        </p:nvSpPr>
        <p:spPr>
          <a:xfrm>
            <a:off x="1517949" y="2899829"/>
            <a:ext cx="1917545" cy="523220"/>
          </a:xfrm>
          <a:prstGeom prst="rect">
            <a:avLst/>
          </a:prstGeom>
          <a:noFill/>
        </p:spPr>
        <p:txBody>
          <a:bodyPr wrap="square" rtlCol="0" anchor="ctr" anchorCtr="0">
            <a:spAutoFit/>
          </a:bodyPr>
          <a:lstStyle/>
          <a:p>
            <a:pPr algn="ctr"/>
            <a:r>
              <a:rPr lang="en-US" sz="1400" b="1">
                <a:solidFill>
                  <a:schemeClr val="bg1"/>
                </a:solidFill>
                <a:ea typeface="League Spartan" charset="0"/>
                <a:cs typeface="Poppins" pitchFamily="2" charset="77"/>
              </a:rPr>
              <a:t>BRYONY MAXWELL</a:t>
            </a:r>
          </a:p>
          <a:p>
            <a:pPr algn="ctr"/>
            <a:r>
              <a:rPr lang="en-US" sz="1400" b="1" i="1">
                <a:solidFill>
                  <a:schemeClr val="bg1"/>
                </a:solidFill>
                <a:ea typeface="League Spartan" charset="0"/>
                <a:cs typeface="Poppins" pitchFamily="2" charset="77"/>
              </a:rPr>
              <a:t>Head of Marketing</a:t>
            </a:r>
          </a:p>
        </p:txBody>
      </p:sp>
      <p:sp>
        <p:nvSpPr>
          <p:cNvPr id="26" name="Скругленный прямоугольник 98">
            <a:extLst>
              <a:ext uri="{FF2B5EF4-FFF2-40B4-BE49-F238E27FC236}">
                <a16:creationId xmlns:a16="http://schemas.microsoft.com/office/drawing/2014/main" id="{5497E6F1-7809-A4EC-CA22-0D4E417EF3CD}"/>
              </a:ext>
            </a:extLst>
          </p:cNvPr>
          <p:cNvSpPr/>
          <p:nvPr/>
        </p:nvSpPr>
        <p:spPr bwMode="auto">
          <a:xfrm>
            <a:off x="3712191" y="2624419"/>
            <a:ext cx="3451952" cy="870949"/>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latin typeface="Calibri" panose="020F0502020204030204" pitchFamily="34" charset="0"/>
              <a:cs typeface="Calibri" panose="020F0502020204030204" pitchFamily="34" charset="0"/>
              <a:sym typeface="Poppins"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sym typeface="Poppins" charset="0"/>
            </a:endParaRPr>
          </a:p>
          <a:p>
            <a:pPr algn="r" defTabSz="412626">
              <a:spcBef>
                <a:spcPct val="0"/>
              </a:spcBef>
              <a:spcAft>
                <a:spcPct val="0"/>
              </a:spcAft>
            </a:pPr>
            <a:r>
              <a:rPr lang="en-US" sz="1400" b="1">
                <a:solidFill>
                  <a:schemeClr val="bg1"/>
                </a:solidFill>
                <a:latin typeface="Calibri" panose="020F0502020204030204" pitchFamily="34" charset="0"/>
                <a:cs typeface="Calibri" panose="020F0502020204030204" pitchFamily="34" charset="0"/>
                <a:sym typeface="Poppins" charset="0"/>
              </a:rPr>
              <a:t>LEE MKHONZA</a:t>
            </a:r>
          </a:p>
          <a:p>
            <a:pPr algn="r" defTabSz="412626">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Events Manager</a:t>
            </a:r>
            <a:endParaRPr lang="en-US" sz="1400" i="1">
              <a:solidFill>
                <a:schemeClr val="bg1"/>
              </a:solidFill>
              <a:latin typeface="Calibri" panose="020F0502020204030204" pitchFamily="34" charset="0"/>
              <a:cs typeface="Calibri" panose="020F0502020204030204" pitchFamily="34"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endParaRPr>
          </a:p>
        </p:txBody>
      </p:sp>
      <p:sp>
        <p:nvSpPr>
          <p:cNvPr id="27" name="Скругленный прямоугольник 98">
            <a:extLst>
              <a:ext uri="{FF2B5EF4-FFF2-40B4-BE49-F238E27FC236}">
                <a16:creationId xmlns:a16="http://schemas.microsoft.com/office/drawing/2014/main" id="{907AAF12-38F4-5157-2BBE-C85AFE566A50}"/>
              </a:ext>
            </a:extLst>
          </p:cNvPr>
          <p:cNvSpPr/>
          <p:nvPr/>
        </p:nvSpPr>
        <p:spPr bwMode="auto">
          <a:xfrm>
            <a:off x="3698495" y="1433968"/>
            <a:ext cx="3466580" cy="495944"/>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latin typeface="Calibri" panose="020F0502020204030204" pitchFamily="34" charset="0"/>
                <a:cs typeface="Calibri" panose="020F0502020204030204" pitchFamily="34" charset="0"/>
                <a:sym typeface="Poppins" charset="0"/>
              </a:rPr>
              <a:t>JANA</a:t>
            </a:r>
            <a:r>
              <a:rPr lang="en-US" sz="1400">
                <a:solidFill>
                  <a:srgbClr val="74808C"/>
                </a:solidFill>
                <a:latin typeface="Calibri" panose="020F0502020204030204" pitchFamily="34" charset="0"/>
                <a:ea typeface="Poppins" charset="0"/>
                <a:cs typeface="Calibri" panose="020F0502020204030204" pitchFamily="34" charset="0"/>
                <a:sym typeface="Poppins" charset="0"/>
              </a:rPr>
              <a:t> </a:t>
            </a:r>
            <a:r>
              <a:rPr lang="en-US" sz="1400" b="1">
                <a:solidFill>
                  <a:schemeClr val="bg1"/>
                </a:solidFill>
                <a:latin typeface="Calibri" panose="020F0502020204030204" pitchFamily="34" charset="0"/>
                <a:cs typeface="Calibri" panose="020F0502020204030204" pitchFamily="34" charset="0"/>
                <a:sym typeface="Poppins" charset="0"/>
              </a:rPr>
              <a:t>PORTER</a:t>
            </a:r>
          </a:p>
          <a:p>
            <a:pPr algn="r" defTabSz="412626" fontAlgn="base" hangingPunct="0">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Marketing Manager</a:t>
            </a:r>
            <a:endParaRPr lang="ru-RU" sz="1400" i="1">
              <a:solidFill>
                <a:schemeClr val="bg1"/>
              </a:solidFill>
              <a:latin typeface="Calibri" panose="020F0502020204030204" pitchFamily="34" charset="0"/>
              <a:cs typeface="Calibri" panose="020F0502020204030204" pitchFamily="34" charset="0"/>
              <a:sym typeface="Poppins" charset="0"/>
            </a:endParaRPr>
          </a:p>
        </p:txBody>
      </p:sp>
      <p:sp>
        <p:nvSpPr>
          <p:cNvPr id="28" name="Rectangle 27">
            <a:extLst>
              <a:ext uri="{FF2B5EF4-FFF2-40B4-BE49-F238E27FC236}">
                <a16:creationId xmlns:a16="http://schemas.microsoft.com/office/drawing/2014/main" id="{44670F15-CB0D-B72C-0416-0594C9A77E13}"/>
              </a:ext>
            </a:extLst>
          </p:cNvPr>
          <p:cNvSpPr/>
          <p:nvPr/>
        </p:nvSpPr>
        <p:spPr>
          <a:xfrm>
            <a:off x="-100377" y="2240413"/>
            <a:ext cx="1406921" cy="523220"/>
          </a:xfrm>
          <a:prstGeom prst="rect">
            <a:avLst/>
          </a:prstGeom>
        </p:spPr>
        <p:txBody>
          <a:bodyPr wrap="square">
            <a:spAutoFit/>
          </a:bodyPr>
          <a:lstStyle/>
          <a:p>
            <a:pPr algn="ctr" defTabSz="412626" fontAlgn="base" hangingPunct="0">
              <a:spcBef>
                <a:spcPct val="0"/>
              </a:spcBef>
              <a:spcAft>
                <a:spcPct val="0"/>
              </a:spcAft>
            </a:pPr>
            <a:r>
              <a:rPr lang="en-US" sz="1400" b="1" i="1">
                <a:solidFill>
                  <a:schemeClr val="bg1"/>
                </a:solidFill>
                <a:ea typeface="League Spartan" charset="0"/>
                <a:cs typeface="Poppins" pitchFamily="2" charset="77"/>
              </a:rPr>
              <a:t> Marketing &amp; Hospitality</a:t>
            </a:r>
            <a:endParaRPr lang="en-US" sz="1400" i="1">
              <a:solidFill>
                <a:schemeClr val="bg1"/>
              </a:solidFill>
              <a:ea typeface="Poppins" charset="0"/>
              <a:cs typeface="Poppins" charset="0"/>
              <a:sym typeface="Poppins" charset="0"/>
            </a:endParaRPr>
          </a:p>
        </p:txBody>
      </p:sp>
      <p:sp>
        <p:nvSpPr>
          <p:cNvPr id="29" name="Скругленный прямоугольник 98">
            <a:extLst>
              <a:ext uri="{FF2B5EF4-FFF2-40B4-BE49-F238E27FC236}">
                <a16:creationId xmlns:a16="http://schemas.microsoft.com/office/drawing/2014/main" id="{450711F4-0E57-51EC-5C51-515A75B06DA4}"/>
              </a:ext>
            </a:extLst>
          </p:cNvPr>
          <p:cNvSpPr/>
          <p:nvPr/>
        </p:nvSpPr>
        <p:spPr bwMode="auto">
          <a:xfrm>
            <a:off x="-2693" y="3715096"/>
            <a:ext cx="1234440" cy="3049239"/>
          </a:xfrm>
          <a:prstGeom prst="roundRect">
            <a:avLst>
              <a:gd name="adj" fmla="val 0"/>
            </a:avLst>
          </a:prstGeom>
          <a:solidFill>
            <a:srgbClr val="1B6EEF"/>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b="1">
              <a:solidFill>
                <a:srgbClr val="74808C"/>
              </a:solidFill>
              <a:latin typeface="Poppins" charset="0"/>
              <a:ea typeface="Poppins" charset="0"/>
              <a:cs typeface="Poppins" charset="0"/>
              <a:sym typeface="Poppins" charset="0"/>
            </a:endParaRPr>
          </a:p>
        </p:txBody>
      </p:sp>
      <p:sp>
        <p:nvSpPr>
          <p:cNvPr id="31" name="Скругленный прямоугольник 98">
            <a:extLst>
              <a:ext uri="{FF2B5EF4-FFF2-40B4-BE49-F238E27FC236}">
                <a16:creationId xmlns:a16="http://schemas.microsoft.com/office/drawing/2014/main" id="{949A1D45-322E-FEB9-BBDF-78D1512D51B7}"/>
              </a:ext>
            </a:extLst>
          </p:cNvPr>
          <p:cNvSpPr/>
          <p:nvPr/>
        </p:nvSpPr>
        <p:spPr bwMode="auto">
          <a:xfrm>
            <a:off x="3698495" y="2038011"/>
            <a:ext cx="3466580" cy="505530"/>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latin typeface="Calibri" panose="020F0502020204030204" pitchFamily="34" charset="0"/>
              <a:cs typeface="Calibri" panose="020F0502020204030204" pitchFamily="34" charset="0"/>
              <a:sym typeface="Poppins"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sym typeface="Poppins" charset="0"/>
            </a:endParaRPr>
          </a:p>
          <a:p>
            <a:pPr algn="r" defTabSz="412626">
              <a:spcBef>
                <a:spcPct val="0"/>
              </a:spcBef>
              <a:spcAft>
                <a:spcPct val="0"/>
              </a:spcAft>
            </a:pPr>
            <a:r>
              <a:rPr lang="en-US" sz="1400" b="1">
                <a:solidFill>
                  <a:schemeClr val="bg1"/>
                </a:solidFill>
                <a:latin typeface="Calibri" panose="020F0502020204030204" pitchFamily="34" charset="0"/>
                <a:cs typeface="Calibri" panose="020F0502020204030204" pitchFamily="34" charset="0"/>
                <a:sym typeface="Poppins" charset="0"/>
              </a:rPr>
              <a:t>BONGI KHUMALO</a:t>
            </a:r>
          </a:p>
          <a:p>
            <a:pPr algn="r" defTabSz="412626">
              <a:spcBef>
                <a:spcPct val="0"/>
              </a:spcBef>
              <a:spcAft>
                <a:spcPct val="0"/>
              </a:spcAft>
            </a:pPr>
            <a:r>
              <a:rPr lang="en-US" sz="1400" i="1">
                <a:solidFill>
                  <a:schemeClr val="bg1"/>
                </a:solidFill>
                <a:latin typeface="Calibri" panose="020F0502020204030204" pitchFamily="34" charset="0"/>
                <a:cs typeface="Calibri" panose="020F0502020204030204" pitchFamily="34" charset="0"/>
                <a:sym typeface="Poppins" charset="0"/>
              </a:rPr>
              <a:t>Social Media Manager</a:t>
            </a:r>
            <a:endParaRPr lang="en-US" sz="1400" i="1">
              <a:solidFill>
                <a:schemeClr val="bg1"/>
              </a:solidFill>
              <a:latin typeface="Calibri" panose="020F0502020204030204" pitchFamily="34" charset="0"/>
              <a:cs typeface="Calibri" panose="020F0502020204030204" pitchFamily="34"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endParaRPr>
          </a:p>
          <a:p>
            <a:pPr algn="r" defTabSz="412626">
              <a:spcBef>
                <a:spcPct val="0"/>
              </a:spcBef>
              <a:spcAft>
                <a:spcPct val="0"/>
              </a:spcAft>
            </a:pPr>
            <a:endParaRPr lang="en-US" sz="1400" b="1">
              <a:solidFill>
                <a:schemeClr val="bg1"/>
              </a:solidFill>
              <a:latin typeface="Calibri" panose="020F0502020204030204" pitchFamily="34" charset="0"/>
              <a:cs typeface="Calibri" panose="020F0502020204030204" pitchFamily="34" charset="0"/>
            </a:endParaRPr>
          </a:p>
        </p:txBody>
      </p:sp>
      <p:sp>
        <p:nvSpPr>
          <p:cNvPr id="32" name="Скругленный прямоугольник 98">
            <a:extLst>
              <a:ext uri="{FF2B5EF4-FFF2-40B4-BE49-F238E27FC236}">
                <a16:creationId xmlns:a16="http://schemas.microsoft.com/office/drawing/2014/main" id="{64B21AA6-33D0-42B0-6729-0627FC27ED4B}"/>
              </a:ext>
            </a:extLst>
          </p:cNvPr>
          <p:cNvSpPr/>
          <p:nvPr/>
        </p:nvSpPr>
        <p:spPr bwMode="auto">
          <a:xfrm>
            <a:off x="7277099" y="1433968"/>
            <a:ext cx="4808883" cy="502920"/>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lvl="2" defTabSz="412626" fontAlgn="base" hangingPunct="0">
              <a:spcBef>
                <a:spcPct val="0"/>
              </a:spcBef>
              <a:spcAft>
                <a:spcPct val="0"/>
              </a:spcAft>
            </a:pPr>
            <a:r>
              <a:rPr lang="en-US" sz="1400" b="1">
                <a:solidFill>
                  <a:schemeClr val="bg1"/>
                </a:solidFill>
                <a:sym typeface="Poppins" charset="0"/>
              </a:rPr>
              <a:t>PAIGE TAVERNA-TURISAN</a:t>
            </a:r>
          </a:p>
          <a:p>
            <a:pPr lvl="2" defTabSz="412626" fontAlgn="base" hangingPunct="0">
              <a:spcBef>
                <a:spcPct val="0"/>
              </a:spcBef>
              <a:spcAft>
                <a:spcPct val="0"/>
              </a:spcAft>
            </a:pPr>
            <a:r>
              <a:rPr lang="en-US" sz="1400" i="1">
                <a:solidFill>
                  <a:schemeClr val="bg1"/>
                </a:solidFill>
                <a:sym typeface="Poppins" charset="0"/>
              </a:rPr>
              <a:t>Marketing Specialist</a:t>
            </a:r>
            <a:endParaRPr lang="ru-RU" sz="1400" i="1">
              <a:solidFill>
                <a:schemeClr val="bg1"/>
              </a:solidFill>
              <a:sym typeface="Poppins" charset="0"/>
            </a:endParaRPr>
          </a:p>
        </p:txBody>
      </p:sp>
      <p:sp>
        <p:nvSpPr>
          <p:cNvPr id="34" name="Скругленный прямоугольник 98">
            <a:extLst>
              <a:ext uri="{FF2B5EF4-FFF2-40B4-BE49-F238E27FC236}">
                <a16:creationId xmlns:a16="http://schemas.microsoft.com/office/drawing/2014/main" id="{542E6509-5E78-C5A4-87EB-9DB73E07A149}"/>
              </a:ext>
            </a:extLst>
          </p:cNvPr>
          <p:cNvSpPr/>
          <p:nvPr/>
        </p:nvSpPr>
        <p:spPr bwMode="auto">
          <a:xfrm>
            <a:off x="7275728" y="1982608"/>
            <a:ext cx="2457453" cy="443209"/>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sym typeface="Poppins" charset="0"/>
            </a:endParaRPr>
          </a:p>
          <a:p>
            <a:pPr algn="r" defTabSz="412626">
              <a:spcBef>
                <a:spcPct val="0"/>
              </a:spcBef>
              <a:spcAft>
                <a:spcPct val="0"/>
              </a:spcAft>
            </a:pPr>
            <a:endParaRPr lang="en-US" sz="1400" b="1">
              <a:solidFill>
                <a:schemeClr val="bg1"/>
              </a:solidFill>
              <a:sym typeface="Poppins" charset="0"/>
            </a:endParaRPr>
          </a:p>
          <a:p>
            <a:pPr lvl="1" algn="r" defTabSz="412626">
              <a:spcBef>
                <a:spcPct val="0"/>
              </a:spcBef>
              <a:spcAft>
                <a:spcPct val="0"/>
              </a:spcAft>
            </a:pPr>
            <a:r>
              <a:rPr lang="en-US" sz="1400" b="1">
                <a:solidFill>
                  <a:schemeClr val="bg1"/>
                </a:solidFill>
                <a:sym typeface="Poppins" charset="0"/>
              </a:rPr>
              <a:t>NTOKOZO MAKHUBA</a:t>
            </a:r>
          </a:p>
          <a:p>
            <a:pPr lvl="1" algn="r" defTabSz="412626">
              <a:spcBef>
                <a:spcPct val="0"/>
              </a:spcBef>
              <a:spcAft>
                <a:spcPct val="0"/>
              </a:spcAft>
            </a:pPr>
            <a:r>
              <a:rPr lang="en-US" sz="1400" i="1">
                <a:solidFill>
                  <a:schemeClr val="bg1"/>
                </a:solidFill>
                <a:cs typeface="Calibri"/>
                <a:sym typeface="Poppins" charset="0"/>
              </a:rPr>
              <a:t>Hospitality Manager</a:t>
            </a:r>
            <a:endParaRPr lang="en-US" sz="1400" i="1">
              <a:solidFill>
                <a:schemeClr val="bg1"/>
              </a:solidFill>
              <a:cs typeface="Calibri"/>
            </a:endParaRPr>
          </a:p>
          <a:p>
            <a:pPr algn="r" defTabSz="412626">
              <a:spcBef>
                <a:spcPct val="0"/>
              </a:spcBef>
              <a:spcAft>
                <a:spcPct val="0"/>
              </a:spcAft>
            </a:pPr>
            <a:endParaRPr lang="en-US" sz="1400" b="1">
              <a:solidFill>
                <a:schemeClr val="bg1"/>
              </a:solidFill>
              <a:cs typeface="Calibri"/>
            </a:endParaRPr>
          </a:p>
          <a:p>
            <a:pPr algn="r" defTabSz="412626">
              <a:spcBef>
                <a:spcPct val="0"/>
              </a:spcBef>
              <a:spcAft>
                <a:spcPct val="0"/>
              </a:spcAft>
            </a:pPr>
            <a:endParaRPr lang="en-US" sz="1400" b="1">
              <a:solidFill>
                <a:schemeClr val="bg1"/>
              </a:solidFill>
              <a:cs typeface="Calibri"/>
            </a:endParaRPr>
          </a:p>
        </p:txBody>
      </p:sp>
      <p:sp>
        <p:nvSpPr>
          <p:cNvPr id="35" name="Скругленный прямоугольник 98">
            <a:extLst>
              <a:ext uri="{FF2B5EF4-FFF2-40B4-BE49-F238E27FC236}">
                <a16:creationId xmlns:a16="http://schemas.microsoft.com/office/drawing/2014/main" id="{FB3D7590-6310-771B-1F22-6A8C3956DDAE}"/>
              </a:ext>
            </a:extLst>
          </p:cNvPr>
          <p:cNvSpPr/>
          <p:nvPr/>
        </p:nvSpPr>
        <p:spPr bwMode="auto">
          <a:xfrm>
            <a:off x="9812695" y="1964486"/>
            <a:ext cx="2273287" cy="461331"/>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en-US" sz="1400" b="1">
              <a:solidFill>
                <a:schemeClr val="bg1"/>
              </a:solidFill>
              <a:sym typeface="Poppins" charset="0"/>
            </a:endParaRPr>
          </a:p>
          <a:p>
            <a:pPr defTabSz="412626">
              <a:spcBef>
                <a:spcPct val="0"/>
              </a:spcBef>
              <a:spcAft>
                <a:spcPct val="0"/>
              </a:spcAft>
            </a:pPr>
            <a:endParaRPr lang="en-US" sz="1400" b="1">
              <a:solidFill>
                <a:schemeClr val="bg1"/>
              </a:solidFill>
              <a:sym typeface="Poppins" charset="0"/>
            </a:endParaRPr>
          </a:p>
          <a:p>
            <a:pPr lvl="1" defTabSz="412626">
              <a:spcBef>
                <a:spcPct val="0"/>
              </a:spcBef>
              <a:spcAft>
                <a:spcPct val="0"/>
              </a:spcAft>
            </a:pPr>
            <a:r>
              <a:rPr lang="en-US" sz="1400" b="1">
                <a:solidFill>
                  <a:schemeClr val="bg1"/>
                </a:solidFill>
                <a:sym typeface="Poppins" charset="0"/>
              </a:rPr>
              <a:t>NOBAHLE BEKWA</a:t>
            </a:r>
          </a:p>
          <a:p>
            <a:pPr lvl="1" defTabSz="412626">
              <a:spcBef>
                <a:spcPct val="0"/>
              </a:spcBef>
              <a:spcAft>
                <a:spcPct val="0"/>
              </a:spcAft>
            </a:pPr>
            <a:r>
              <a:rPr lang="en-US" sz="1400" i="1">
                <a:solidFill>
                  <a:schemeClr val="bg1"/>
                </a:solidFill>
                <a:cs typeface="Calibri"/>
                <a:sym typeface="Poppins" charset="0"/>
              </a:rPr>
              <a:t>Hospitality Team Leader</a:t>
            </a:r>
            <a:endParaRPr lang="en-US" sz="1400" i="1">
              <a:solidFill>
                <a:schemeClr val="bg1"/>
              </a:solidFill>
              <a:cs typeface="Calibri"/>
            </a:endParaRPr>
          </a:p>
          <a:p>
            <a:pPr defTabSz="412626">
              <a:spcBef>
                <a:spcPct val="0"/>
              </a:spcBef>
              <a:spcAft>
                <a:spcPct val="0"/>
              </a:spcAft>
            </a:pPr>
            <a:endParaRPr lang="en-US" sz="1400" b="1">
              <a:solidFill>
                <a:schemeClr val="bg1"/>
              </a:solidFill>
              <a:cs typeface="Calibri"/>
            </a:endParaRPr>
          </a:p>
          <a:p>
            <a:pPr defTabSz="412626">
              <a:spcBef>
                <a:spcPct val="0"/>
              </a:spcBef>
              <a:spcAft>
                <a:spcPct val="0"/>
              </a:spcAft>
            </a:pPr>
            <a:endParaRPr lang="en-US" sz="1400" b="1">
              <a:solidFill>
                <a:schemeClr val="bg1"/>
              </a:solidFill>
              <a:cs typeface="Calibri"/>
            </a:endParaRPr>
          </a:p>
        </p:txBody>
      </p:sp>
      <p:sp>
        <p:nvSpPr>
          <p:cNvPr id="36" name="Скругленный прямоугольник 98">
            <a:extLst>
              <a:ext uri="{FF2B5EF4-FFF2-40B4-BE49-F238E27FC236}">
                <a16:creationId xmlns:a16="http://schemas.microsoft.com/office/drawing/2014/main" id="{F4434B67-FC53-BD7F-DB32-E9CA749B8DB2}"/>
              </a:ext>
            </a:extLst>
          </p:cNvPr>
          <p:cNvSpPr/>
          <p:nvPr/>
        </p:nvSpPr>
        <p:spPr bwMode="auto">
          <a:xfrm>
            <a:off x="7277100" y="3783730"/>
            <a:ext cx="4808883" cy="2906973"/>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marL="456565" lvl="1" defTabSz="412626" fontAlgn="base" hangingPunct="0">
              <a:spcBef>
                <a:spcPct val="0"/>
              </a:spcBef>
              <a:spcAft>
                <a:spcPct val="0"/>
              </a:spcAft>
            </a:pPr>
            <a:r>
              <a:rPr lang="en-US" sz="1400" i="1">
                <a:solidFill>
                  <a:schemeClr val="bg1"/>
                </a:solidFill>
                <a:cs typeface="Calibri"/>
              </a:rPr>
              <a:t>Stakeholder Relations Officers</a:t>
            </a:r>
            <a:endParaRPr lang="en-US">
              <a:solidFill>
                <a:schemeClr val="bg1"/>
              </a:solidFill>
            </a:endParaRPr>
          </a:p>
          <a:p>
            <a:pPr marL="456565" lvl="1" defTabSz="412626" fontAlgn="base" hangingPunct="0">
              <a:spcBef>
                <a:spcPct val="0"/>
              </a:spcBef>
              <a:spcAft>
                <a:spcPct val="0"/>
              </a:spcAft>
            </a:pPr>
            <a:r>
              <a:rPr lang="en-US" sz="1400" b="1">
                <a:solidFill>
                  <a:schemeClr val="bg1"/>
                </a:solidFill>
                <a:cs typeface="Calibri"/>
              </a:rPr>
              <a:t>NOTHEMBA XAWUKA</a:t>
            </a:r>
          </a:p>
          <a:p>
            <a:pPr marL="456565" lvl="1" defTabSz="412626" fontAlgn="base" hangingPunct="0">
              <a:spcBef>
                <a:spcPct val="0"/>
              </a:spcBef>
              <a:spcAft>
                <a:spcPct val="0"/>
              </a:spcAft>
            </a:pPr>
            <a:r>
              <a:rPr lang="en-US" sz="1400" b="1">
                <a:solidFill>
                  <a:schemeClr val="bg1"/>
                </a:solidFill>
                <a:cs typeface="Calibri"/>
              </a:rPr>
              <a:t>NEO PHOKOTJE</a:t>
            </a:r>
          </a:p>
          <a:p>
            <a:pPr marL="456565" lvl="1" defTabSz="412626" fontAlgn="base" hangingPunct="0">
              <a:spcBef>
                <a:spcPct val="0"/>
              </a:spcBef>
              <a:spcAft>
                <a:spcPct val="0"/>
              </a:spcAft>
            </a:pPr>
            <a:r>
              <a:rPr lang="en-US" sz="1400" b="1">
                <a:solidFill>
                  <a:schemeClr val="bg1"/>
                </a:solidFill>
                <a:cs typeface="Calibri"/>
              </a:rPr>
              <a:t>THABISA DLOVA</a:t>
            </a:r>
          </a:p>
          <a:p>
            <a:pPr marL="456565" lvl="1" defTabSz="412626" fontAlgn="base" hangingPunct="0">
              <a:spcBef>
                <a:spcPct val="0"/>
              </a:spcBef>
              <a:spcAft>
                <a:spcPct val="0"/>
              </a:spcAft>
            </a:pPr>
            <a:r>
              <a:rPr lang="en-US" sz="1400" b="1">
                <a:solidFill>
                  <a:schemeClr val="bg1"/>
                </a:solidFill>
                <a:cs typeface="Calibri"/>
              </a:rPr>
              <a:t>BRIGHT NGWANA</a:t>
            </a:r>
          </a:p>
          <a:p>
            <a:pPr marL="456565" lvl="1" defTabSz="412626" fontAlgn="base" hangingPunct="0">
              <a:spcBef>
                <a:spcPct val="0"/>
              </a:spcBef>
              <a:spcAft>
                <a:spcPct val="0"/>
              </a:spcAft>
            </a:pPr>
            <a:r>
              <a:rPr lang="en-US" sz="1400" b="1">
                <a:solidFill>
                  <a:schemeClr val="bg1"/>
                </a:solidFill>
                <a:cs typeface="Calibri"/>
              </a:rPr>
              <a:t>KELLY ANDREWS</a:t>
            </a:r>
          </a:p>
          <a:p>
            <a:pPr marL="456565" lvl="1" defTabSz="412626" fontAlgn="base" hangingPunct="0">
              <a:spcBef>
                <a:spcPct val="0"/>
              </a:spcBef>
              <a:spcAft>
                <a:spcPct val="0"/>
              </a:spcAft>
            </a:pPr>
            <a:r>
              <a:rPr lang="en-US" sz="1400" b="1">
                <a:solidFill>
                  <a:schemeClr val="bg1"/>
                </a:solidFill>
                <a:cs typeface="Calibri"/>
              </a:rPr>
              <a:t>CELESTE DAVIDS</a:t>
            </a:r>
          </a:p>
          <a:p>
            <a:pPr marL="456565" lvl="1" defTabSz="412626" fontAlgn="base" hangingPunct="0">
              <a:spcBef>
                <a:spcPct val="0"/>
              </a:spcBef>
              <a:spcAft>
                <a:spcPct val="0"/>
              </a:spcAft>
            </a:pPr>
            <a:r>
              <a:rPr lang="en-US" sz="1400" b="1">
                <a:solidFill>
                  <a:schemeClr val="bg1"/>
                </a:solidFill>
                <a:cs typeface="Calibri"/>
              </a:rPr>
              <a:t>MPUMI KULATI</a:t>
            </a:r>
          </a:p>
        </p:txBody>
      </p:sp>
      <p:sp>
        <p:nvSpPr>
          <p:cNvPr id="37" name="Rectangle 36">
            <a:extLst>
              <a:ext uri="{FF2B5EF4-FFF2-40B4-BE49-F238E27FC236}">
                <a16:creationId xmlns:a16="http://schemas.microsoft.com/office/drawing/2014/main" id="{55E22528-420A-256D-2642-5CD2DD14559D}"/>
              </a:ext>
            </a:extLst>
          </p:cNvPr>
          <p:cNvSpPr/>
          <p:nvPr/>
        </p:nvSpPr>
        <p:spPr>
          <a:xfrm>
            <a:off x="-111594" y="4798816"/>
            <a:ext cx="1406921" cy="738664"/>
          </a:xfrm>
          <a:prstGeom prst="rect">
            <a:avLst/>
          </a:prstGeom>
        </p:spPr>
        <p:txBody>
          <a:bodyPr wrap="square">
            <a:spAutoFit/>
          </a:bodyPr>
          <a:lstStyle/>
          <a:p>
            <a:pPr algn="ctr" defTabSz="412626" fontAlgn="base" hangingPunct="0">
              <a:spcBef>
                <a:spcPct val="0"/>
              </a:spcBef>
              <a:spcAft>
                <a:spcPct val="0"/>
              </a:spcAft>
            </a:pPr>
            <a:r>
              <a:rPr lang="en-US" sz="1400" b="1" i="1">
                <a:solidFill>
                  <a:schemeClr val="bg1"/>
                </a:solidFill>
                <a:ea typeface="League Spartan" charset="0"/>
                <a:cs typeface="Poppins" pitchFamily="2" charset="77"/>
              </a:rPr>
              <a:t>Engagement</a:t>
            </a:r>
          </a:p>
          <a:p>
            <a:pPr algn="ctr" defTabSz="412626" fontAlgn="base" hangingPunct="0">
              <a:spcBef>
                <a:spcPct val="0"/>
              </a:spcBef>
              <a:spcAft>
                <a:spcPct val="0"/>
              </a:spcAft>
            </a:pPr>
            <a:r>
              <a:rPr lang="en-US" sz="1400" b="1" i="1">
                <a:solidFill>
                  <a:schemeClr val="bg1"/>
                </a:solidFill>
                <a:ea typeface="League Spartan" charset="0"/>
                <a:cs typeface="Poppins" pitchFamily="2" charset="77"/>
              </a:rPr>
              <a:t>&amp; </a:t>
            </a:r>
          </a:p>
          <a:p>
            <a:pPr algn="ctr" defTabSz="412626" fontAlgn="base" hangingPunct="0">
              <a:spcBef>
                <a:spcPct val="0"/>
              </a:spcBef>
              <a:spcAft>
                <a:spcPct val="0"/>
              </a:spcAft>
            </a:pPr>
            <a:r>
              <a:rPr lang="en-US" sz="1400" b="1" i="1">
                <a:solidFill>
                  <a:schemeClr val="bg1"/>
                </a:solidFill>
                <a:ea typeface="League Spartan" charset="0"/>
                <a:cs typeface="Poppins" pitchFamily="2" charset="77"/>
              </a:rPr>
              <a:t>Comms </a:t>
            </a:r>
            <a:endParaRPr lang="en-US" sz="1400" i="1">
              <a:solidFill>
                <a:schemeClr val="bg1"/>
              </a:solidFill>
              <a:ea typeface="Poppins" charset="0"/>
              <a:cs typeface="Poppins" charset="0"/>
              <a:sym typeface="Poppins" charset="0"/>
            </a:endParaRPr>
          </a:p>
        </p:txBody>
      </p:sp>
      <p:sp>
        <p:nvSpPr>
          <p:cNvPr id="41" name="Скругленный прямоугольник 98">
            <a:extLst>
              <a:ext uri="{FF2B5EF4-FFF2-40B4-BE49-F238E27FC236}">
                <a16:creationId xmlns:a16="http://schemas.microsoft.com/office/drawing/2014/main" id="{5B2CCCC9-F98E-11D9-CA0F-D5ADBB811ECC}"/>
              </a:ext>
            </a:extLst>
          </p:cNvPr>
          <p:cNvSpPr/>
          <p:nvPr/>
        </p:nvSpPr>
        <p:spPr bwMode="auto">
          <a:xfrm>
            <a:off x="3698494" y="4961655"/>
            <a:ext cx="3452447" cy="517965"/>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sym typeface="Poppins" charset="0"/>
            </a:endParaRPr>
          </a:p>
          <a:p>
            <a:pPr algn="r" defTabSz="412626">
              <a:spcBef>
                <a:spcPct val="0"/>
              </a:spcBef>
              <a:spcAft>
                <a:spcPct val="0"/>
              </a:spcAft>
            </a:pPr>
            <a:r>
              <a:rPr lang="en-US" sz="1400" b="1">
                <a:solidFill>
                  <a:schemeClr val="bg1"/>
                </a:solidFill>
                <a:sym typeface="Poppins" charset="0"/>
              </a:rPr>
              <a:t>BABHEKILE PHAKATHI</a:t>
            </a:r>
            <a:endParaRPr lang="en-US" sz="1400" b="1">
              <a:solidFill>
                <a:schemeClr val="bg1"/>
              </a:solidFill>
              <a:cs typeface="Calibri"/>
            </a:endParaRPr>
          </a:p>
          <a:p>
            <a:pPr algn="r" defTabSz="412626">
              <a:spcBef>
                <a:spcPct val="0"/>
              </a:spcBef>
              <a:spcAft>
                <a:spcPct val="0"/>
              </a:spcAft>
            </a:pPr>
            <a:r>
              <a:rPr lang="en-US" sz="1400" i="1">
                <a:solidFill>
                  <a:schemeClr val="bg1"/>
                </a:solidFill>
              </a:rPr>
              <a:t>Coordinator : Stakeholder Engagement</a:t>
            </a:r>
            <a:endParaRPr lang="en-US" sz="1400" b="1">
              <a:solidFill>
                <a:schemeClr val="bg1"/>
              </a:solidFill>
              <a:cs typeface="Calibri"/>
            </a:endParaRPr>
          </a:p>
          <a:p>
            <a:pPr algn="r" defTabSz="412626">
              <a:spcBef>
                <a:spcPct val="0"/>
              </a:spcBef>
              <a:spcAft>
                <a:spcPct val="0"/>
              </a:spcAft>
            </a:pPr>
            <a:endParaRPr lang="en-US" sz="1400" b="1">
              <a:solidFill>
                <a:schemeClr val="bg1"/>
              </a:solidFill>
              <a:cs typeface="Calibri"/>
            </a:endParaRPr>
          </a:p>
        </p:txBody>
      </p:sp>
      <p:sp>
        <p:nvSpPr>
          <p:cNvPr id="42" name="Скругленный прямоугольник 98">
            <a:extLst>
              <a:ext uri="{FF2B5EF4-FFF2-40B4-BE49-F238E27FC236}">
                <a16:creationId xmlns:a16="http://schemas.microsoft.com/office/drawing/2014/main" id="{397C6B99-B642-846C-FF08-B4EABED6EFAF}"/>
              </a:ext>
            </a:extLst>
          </p:cNvPr>
          <p:cNvSpPr/>
          <p:nvPr/>
        </p:nvSpPr>
        <p:spPr bwMode="auto">
          <a:xfrm>
            <a:off x="3698495" y="3769471"/>
            <a:ext cx="3452932" cy="517964"/>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400" b="1">
                <a:solidFill>
                  <a:schemeClr val="bg1"/>
                </a:solidFill>
                <a:sym typeface="Poppins" charset="0"/>
              </a:rPr>
              <a:t>JONATHAN NAJOE</a:t>
            </a:r>
          </a:p>
          <a:p>
            <a:pPr algn="r" defTabSz="412626" fontAlgn="base" hangingPunct="0">
              <a:spcBef>
                <a:spcPct val="0"/>
              </a:spcBef>
              <a:spcAft>
                <a:spcPct val="0"/>
              </a:spcAft>
            </a:pPr>
            <a:r>
              <a:rPr lang="en-US" sz="1400" i="1">
                <a:solidFill>
                  <a:schemeClr val="bg1"/>
                </a:solidFill>
              </a:rPr>
              <a:t>Coordinator: Stakeholder Engagement</a:t>
            </a:r>
            <a:endParaRPr lang="en-US" sz="1400" b="1">
              <a:solidFill>
                <a:schemeClr val="bg1"/>
              </a:solidFill>
              <a:sym typeface="Poppins" charset="0"/>
            </a:endParaRPr>
          </a:p>
        </p:txBody>
      </p:sp>
      <p:sp>
        <p:nvSpPr>
          <p:cNvPr id="44" name="Скругленный прямоугольник 98">
            <a:extLst>
              <a:ext uri="{FF2B5EF4-FFF2-40B4-BE49-F238E27FC236}">
                <a16:creationId xmlns:a16="http://schemas.microsoft.com/office/drawing/2014/main" id="{BFA03BF5-37F9-85F0-FCE6-6BCD771F9D24}"/>
              </a:ext>
            </a:extLst>
          </p:cNvPr>
          <p:cNvSpPr/>
          <p:nvPr/>
        </p:nvSpPr>
        <p:spPr bwMode="auto">
          <a:xfrm>
            <a:off x="3698495" y="4365563"/>
            <a:ext cx="3452932" cy="517964"/>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a:spcBef>
                <a:spcPct val="0"/>
              </a:spcBef>
              <a:spcAft>
                <a:spcPct val="0"/>
              </a:spcAft>
            </a:pPr>
            <a:r>
              <a:rPr lang="en-US" sz="1400" b="1">
                <a:solidFill>
                  <a:schemeClr val="bg1"/>
                </a:solidFill>
                <a:sym typeface="Poppins" charset="0"/>
              </a:rPr>
              <a:t>VACANT</a:t>
            </a:r>
          </a:p>
          <a:p>
            <a:pPr algn="r" defTabSz="412626">
              <a:spcBef>
                <a:spcPct val="0"/>
              </a:spcBef>
              <a:spcAft>
                <a:spcPct val="0"/>
              </a:spcAft>
            </a:pPr>
            <a:r>
              <a:rPr lang="en-US" sz="1400" i="1">
                <a:solidFill>
                  <a:schemeClr val="bg1"/>
                </a:solidFill>
              </a:rPr>
              <a:t>Coordinator : Stakeholder Engagement</a:t>
            </a:r>
            <a:endParaRPr lang="en-US" sz="1400" i="1">
              <a:solidFill>
                <a:schemeClr val="bg1"/>
              </a:solidFill>
              <a:cs typeface="Calibri"/>
            </a:endParaRPr>
          </a:p>
        </p:txBody>
      </p:sp>
      <p:sp>
        <p:nvSpPr>
          <p:cNvPr id="47" name="Скругленный прямоугольник 98">
            <a:extLst>
              <a:ext uri="{FF2B5EF4-FFF2-40B4-BE49-F238E27FC236}">
                <a16:creationId xmlns:a16="http://schemas.microsoft.com/office/drawing/2014/main" id="{69DF76C3-9513-621C-8308-6C5622665F80}"/>
              </a:ext>
            </a:extLst>
          </p:cNvPr>
          <p:cNvSpPr/>
          <p:nvPr/>
        </p:nvSpPr>
        <p:spPr bwMode="auto">
          <a:xfrm>
            <a:off x="3698494" y="6193362"/>
            <a:ext cx="3452447" cy="517965"/>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sym typeface="Poppins" charset="0"/>
            </a:endParaRPr>
          </a:p>
          <a:p>
            <a:pPr algn="r" defTabSz="412626">
              <a:spcBef>
                <a:spcPct val="0"/>
              </a:spcBef>
              <a:spcAft>
                <a:spcPct val="0"/>
              </a:spcAft>
            </a:pPr>
            <a:r>
              <a:rPr lang="en-US" sz="1400" b="1">
                <a:solidFill>
                  <a:schemeClr val="bg1"/>
                </a:solidFill>
                <a:sym typeface="Poppins" charset="0"/>
              </a:rPr>
              <a:t>CHRISTOPHER LOUW</a:t>
            </a:r>
          </a:p>
          <a:p>
            <a:pPr algn="r" defTabSz="412626">
              <a:spcBef>
                <a:spcPct val="0"/>
              </a:spcBef>
              <a:spcAft>
                <a:spcPct val="0"/>
              </a:spcAft>
            </a:pPr>
            <a:r>
              <a:rPr lang="en-US" sz="1400" i="1">
                <a:solidFill>
                  <a:schemeClr val="bg1"/>
                </a:solidFill>
                <a:cs typeface="Calibri"/>
              </a:rPr>
              <a:t>Project Manager</a:t>
            </a:r>
            <a:endParaRPr lang="en-US" sz="1400">
              <a:solidFill>
                <a:schemeClr val="bg1"/>
              </a:solidFill>
              <a:cs typeface="Calibri"/>
            </a:endParaRPr>
          </a:p>
          <a:p>
            <a:pPr algn="r" defTabSz="412626">
              <a:spcBef>
                <a:spcPct val="0"/>
              </a:spcBef>
              <a:spcAft>
                <a:spcPct val="0"/>
              </a:spcAft>
            </a:pPr>
            <a:endParaRPr lang="en-US" sz="1400" b="1">
              <a:solidFill>
                <a:schemeClr val="bg1"/>
              </a:solidFill>
              <a:cs typeface="Calibri"/>
            </a:endParaRPr>
          </a:p>
        </p:txBody>
      </p:sp>
      <p:sp>
        <p:nvSpPr>
          <p:cNvPr id="39" name="Скругленный прямоугольник 98">
            <a:extLst>
              <a:ext uri="{FF2B5EF4-FFF2-40B4-BE49-F238E27FC236}">
                <a16:creationId xmlns:a16="http://schemas.microsoft.com/office/drawing/2014/main" id="{C8F80341-54B0-92AC-69E1-87ECEAFB7DA5}"/>
              </a:ext>
            </a:extLst>
          </p:cNvPr>
          <p:cNvSpPr/>
          <p:nvPr/>
        </p:nvSpPr>
        <p:spPr bwMode="auto">
          <a:xfrm>
            <a:off x="3698495" y="5557748"/>
            <a:ext cx="3452932" cy="557486"/>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274320" tIns="19045" rIns="19045" bIns="19045" numCol="1" rtlCol="0" anchor="ctr" anchorCtr="0" compatLnSpc="1">
            <a:prstTxWarp prst="textNoShape">
              <a:avLst/>
            </a:prstTxWarp>
            <a:noAutofit/>
          </a:bodyPr>
          <a:lstStyle/>
          <a:p>
            <a:pPr algn="r" defTabSz="412626" fontAlgn="base" hangingPunct="0">
              <a:spcBef>
                <a:spcPct val="0"/>
              </a:spcBef>
              <a:spcAft>
                <a:spcPct val="0"/>
              </a:spcAft>
            </a:pPr>
            <a:endParaRPr lang="en-US" sz="1400" b="1">
              <a:solidFill>
                <a:schemeClr val="bg1"/>
              </a:solidFill>
              <a:sym typeface="Poppins" charset="0"/>
            </a:endParaRPr>
          </a:p>
          <a:p>
            <a:pPr algn="r" defTabSz="412626">
              <a:spcBef>
                <a:spcPct val="0"/>
              </a:spcBef>
              <a:spcAft>
                <a:spcPct val="0"/>
              </a:spcAft>
            </a:pPr>
            <a:r>
              <a:rPr lang="en-US" sz="1400" b="1">
                <a:solidFill>
                  <a:schemeClr val="bg1"/>
                </a:solidFill>
                <a:sym typeface="Poppins" charset="0"/>
              </a:rPr>
              <a:t>DUDU SIMELANE</a:t>
            </a:r>
            <a:endParaRPr lang="en-US" sz="1400" b="1">
              <a:solidFill>
                <a:schemeClr val="bg1"/>
              </a:solidFill>
              <a:cs typeface="Calibri"/>
            </a:endParaRPr>
          </a:p>
          <a:p>
            <a:pPr algn="r" defTabSz="412626">
              <a:spcBef>
                <a:spcPct val="0"/>
              </a:spcBef>
              <a:spcAft>
                <a:spcPct val="0"/>
              </a:spcAft>
            </a:pPr>
            <a:r>
              <a:rPr lang="en-US" sz="1400" i="1">
                <a:solidFill>
                  <a:schemeClr val="bg1"/>
                </a:solidFill>
              </a:rPr>
              <a:t>Engagement Enablement Coordinator</a:t>
            </a:r>
            <a:endParaRPr lang="en-US" sz="1400" b="1">
              <a:solidFill>
                <a:schemeClr val="bg1"/>
              </a:solidFill>
              <a:cs typeface="Calibri"/>
            </a:endParaRPr>
          </a:p>
          <a:p>
            <a:pPr algn="r" defTabSz="412626">
              <a:spcBef>
                <a:spcPct val="0"/>
              </a:spcBef>
              <a:spcAft>
                <a:spcPct val="0"/>
              </a:spcAft>
            </a:pPr>
            <a:endParaRPr lang="en-US" sz="1400" b="1">
              <a:solidFill>
                <a:schemeClr val="bg1"/>
              </a:solidFill>
              <a:cs typeface="Calibri"/>
            </a:endParaRPr>
          </a:p>
        </p:txBody>
      </p:sp>
      <p:sp>
        <p:nvSpPr>
          <p:cNvPr id="46" name="Скругленный прямоугольник 98">
            <a:extLst>
              <a:ext uri="{FF2B5EF4-FFF2-40B4-BE49-F238E27FC236}">
                <a16:creationId xmlns:a16="http://schemas.microsoft.com/office/drawing/2014/main" id="{FD970CF5-353F-2CA9-250E-7D7B9721388B}"/>
              </a:ext>
            </a:extLst>
          </p:cNvPr>
          <p:cNvSpPr/>
          <p:nvPr/>
        </p:nvSpPr>
        <p:spPr bwMode="auto">
          <a:xfrm>
            <a:off x="7251052" y="2941416"/>
            <a:ext cx="4940948" cy="606211"/>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r>
              <a:rPr lang="en-US" sz="1400" b="1">
                <a:solidFill>
                  <a:schemeClr val="bg1"/>
                </a:solidFill>
                <a:sym typeface="Poppins" charset="0"/>
              </a:rPr>
              <a:t>BOIPELO SEGOMELO, CLAUDIA TSOSANE, BULELWA GEORGE, JULIA MOGWERA, QUEEN NDLOVU, REGINAH TLADI, DIMAKATSO MALEFANE, THOZAMA MKOSANA – </a:t>
            </a:r>
            <a:r>
              <a:rPr lang="en-US" sz="1400" i="1">
                <a:solidFill>
                  <a:schemeClr val="bg1"/>
                </a:solidFill>
                <a:sym typeface="Poppins" charset="0"/>
              </a:rPr>
              <a:t>Hospitality Assistants</a:t>
            </a:r>
            <a:endParaRPr lang="en-US" sz="1400" i="1">
              <a:solidFill>
                <a:schemeClr val="bg1"/>
              </a:solidFill>
              <a:cs typeface="Calibri"/>
            </a:endParaRPr>
          </a:p>
        </p:txBody>
      </p:sp>
      <p:pic>
        <p:nvPicPr>
          <p:cNvPr id="8" name="Picture 7" descr="A person smiling for the camera&#10;&#10;Description automatically generated with medium confidence">
            <a:extLst>
              <a:ext uri="{FF2B5EF4-FFF2-40B4-BE49-F238E27FC236}">
                <a16:creationId xmlns:a16="http://schemas.microsoft.com/office/drawing/2014/main" id="{7F943C22-B41E-AE41-A457-FA2B6F33ECF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3741133" y="4957305"/>
            <a:ext cx="548640" cy="548640"/>
          </a:xfrm>
          <a:prstGeom prst="ellipse">
            <a:avLst/>
          </a:prstGeom>
        </p:spPr>
      </p:pic>
      <p:pic>
        <p:nvPicPr>
          <p:cNvPr id="10" name="Picture 9" descr="A person in a pink suit&#10;&#10;Description automatically generated with low confidence">
            <a:extLst>
              <a:ext uri="{FF2B5EF4-FFF2-40B4-BE49-F238E27FC236}">
                <a16:creationId xmlns:a16="http://schemas.microsoft.com/office/drawing/2014/main" id="{39586470-FF36-3D4F-8651-89CAC75BB3C6}"/>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3744489" y="3757716"/>
            <a:ext cx="548640" cy="548640"/>
          </a:xfrm>
          <a:prstGeom prst="ellipse">
            <a:avLst/>
          </a:prstGeom>
        </p:spPr>
      </p:pic>
      <p:pic>
        <p:nvPicPr>
          <p:cNvPr id="45" name="Picture 44" descr="A picture containing person, wall, indoor, posing&#10;&#10;Description automatically generated">
            <a:extLst>
              <a:ext uri="{FF2B5EF4-FFF2-40B4-BE49-F238E27FC236}">
                <a16:creationId xmlns:a16="http://schemas.microsoft.com/office/drawing/2014/main" id="{F9DE5D5C-66A1-AE97-29B8-6D6CAC9CF56F}"/>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7405467" y="1964486"/>
            <a:ext cx="548640" cy="548640"/>
          </a:xfrm>
          <a:prstGeom prst="flowChartConnector">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73F82635-4B4E-3E41-E3AD-872591896305}"/>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3851796" y="2794874"/>
            <a:ext cx="548640" cy="548640"/>
          </a:xfrm>
          <a:prstGeom prst="ellipse">
            <a:avLst/>
          </a:prstGeom>
        </p:spPr>
      </p:pic>
      <p:pic>
        <p:nvPicPr>
          <p:cNvPr id="7" name="Picture 6" descr="A picture containing person, indoor&#10;&#10;Description automatically generated">
            <a:extLst>
              <a:ext uri="{FF2B5EF4-FFF2-40B4-BE49-F238E27FC236}">
                <a16:creationId xmlns:a16="http://schemas.microsoft.com/office/drawing/2014/main" id="{A4B171FB-5751-3DBE-897F-7F4C7B241FA7}"/>
              </a:ext>
            </a:extLst>
          </p:cNvPr>
          <p:cNvPicPr>
            <a:picLocks noChangeAspect="1"/>
          </p:cNvPicPr>
          <p:nvPr/>
        </p:nvPicPr>
        <p:blipFill>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3820236" y="2024134"/>
            <a:ext cx="548640" cy="548640"/>
          </a:xfrm>
          <a:prstGeom prst="ellipse">
            <a:avLst/>
          </a:prstGeom>
        </p:spPr>
      </p:pic>
      <p:pic>
        <p:nvPicPr>
          <p:cNvPr id="11" name="Picture 10" descr="A person smiling for the camera&#10;&#10;Description automatically generated with medium confidence">
            <a:extLst>
              <a:ext uri="{FF2B5EF4-FFF2-40B4-BE49-F238E27FC236}">
                <a16:creationId xmlns:a16="http://schemas.microsoft.com/office/drawing/2014/main" id="{DDB09C23-7023-7DFB-0195-F69E3CAEEE05}"/>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a:stretch/>
        </p:blipFill>
        <p:spPr>
          <a:xfrm>
            <a:off x="3838149" y="1400601"/>
            <a:ext cx="548640" cy="548640"/>
          </a:xfrm>
          <a:prstGeom prst="ellipse">
            <a:avLst/>
          </a:prstGeom>
        </p:spPr>
      </p:pic>
      <p:pic>
        <p:nvPicPr>
          <p:cNvPr id="13" name="Picture 12" descr="A bald person with a beard&#10;&#10;Description automatically generated with low confidence">
            <a:extLst>
              <a:ext uri="{FF2B5EF4-FFF2-40B4-BE49-F238E27FC236}">
                <a16:creationId xmlns:a16="http://schemas.microsoft.com/office/drawing/2014/main" id="{EB9A34A4-B294-25BD-322B-62E1F9F8889C}"/>
              </a:ext>
            </a:extLst>
          </p:cNvPr>
          <p:cNvPicPr>
            <a:picLocks noChangeAspect="1"/>
          </p:cNvPicPr>
          <p:nvPr/>
        </p:nvPicPr>
        <p:blipFill rotWithShape="1">
          <a:blip r:embed="rId17" cstate="screen">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a:xfrm>
            <a:off x="3723251" y="6211326"/>
            <a:ext cx="548640" cy="548640"/>
          </a:xfrm>
          <a:prstGeom prst="ellipse">
            <a:avLst/>
          </a:prstGeom>
        </p:spPr>
      </p:pic>
      <p:pic>
        <p:nvPicPr>
          <p:cNvPr id="15" name="Picture 14" descr="A person smiling in front of a garden of flowers&#10;&#10;Description automatically generated with medium confidence">
            <a:extLst>
              <a:ext uri="{FF2B5EF4-FFF2-40B4-BE49-F238E27FC236}">
                <a16:creationId xmlns:a16="http://schemas.microsoft.com/office/drawing/2014/main" id="{BD32E3BC-0106-E532-E692-A594715E2E98}"/>
              </a:ext>
            </a:extLst>
          </p:cNvPr>
          <p:cNvPicPr>
            <a:picLocks noChangeAspect="1"/>
          </p:cNvPicPr>
          <p:nvPr/>
        </p:nvPicPr>
        <p:blipFill rotWithShape="1">
          <a:blip r:embed="rId19" cstate="screen">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a:ext>
            </a:extLst>
          </a:blip>
          <a:srcRect/>
          <a:stretch/>
        </p:blipFill>
        <p:spPr>
          <a:xfrm>
            <a:off x="7405467" y="1415846"/>
            <a:ext cx="548640" cy="548640"/>
          </a:xfrm>
          <a:prstGeom prst="ellipse">
            <a:avLst/>
          </a:prstGeom>
        </p:spPr>
      </p:pic>
      <p:pic>
        <p:nvPicPr>
          <p:cNvPr id="17" name="Picture 16" descr="A person taking a selfie&#10;&#10;Description automatically generated with medium confidence">
            <a:extLst>
              <a:ext uri="{FF2B5EF4-FFF2-40B4-BE49-F238E27FC236}">
                <a16:creationId xmlns:a16="http://schemas.microsoft.com/office/drawing/2014/main" id="{88EC4E14-2F52-7DCA-174A-B51C0B2789E8}"/>
              </a:ext>
            </a:extLst>
          </p:cNvPr>
          <p:cNvPicPr>
            <a:picLocks noChangeAspect="1"/>
          </p:cNvPicPr>
          <p:nvPr/>
        </p:nvPicPr>
        <p:blipFill rotWithShape="1">
          <a:blip r:embed="rId21" cstate="screen">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a:ext>
            </a:extLst>
          </a:blip>
          <a:srcRect/>
          <a:stretch/>
        </p:blipFill>
        <p:spPr>
          <a:xfrm rot="19636925">
            <a:off x="3755351" y="5560686"/>
            <a:ext cx="548640" cy="548640"/>
          </a:xfrm>
          <a:prstGeom prst="ellipse">
            <a:avLst/>
          </a:prstGeom>
        </p:spPr>
      </p:pic>
      <p:sp>
        <p:nvSpPr>
          <p:cNvPr id="48" name="Скругленный прямоугольник 98">
            <a:extLst>
              <a:ext uri="{FF2B5EF4-FFF2-40B4-BE49-F238E27FC236}">
                <a16:creationId xmlns:a16="http://schemas.microsoft.com/office/drawing/2014/main" id="{EAD4D992-8908-ADAB-D35D-E757A855CD5C}"/>
              </a:ext>
            </a:extLst>
          </p:cNvPr>
          <p:cNvSpPr/>
          <p:nvPr/>
        </p:nvSpPr>
        <p:spPr bwMode="auto">
          <a:xfrm>
            <a:off x="7271069" y="2469823"/>
            <a:ext cx="4808883" cy="430005"/>
          </a:xfrm>
          <a:prstGeom prst="roundRect">
            <a:avLst>
              <a:gd name="adj" fmla="val 0"/>
            </a:avLst>
          </a:prstGeom>
          <a:solidFill>
            <a:schemeClr val="bg1">
              <a:alpha val="30248"/>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en-US" sz="1400" b="1">
              <a:solidFill>
                <a:schemeClr val="bg1"/>
              </a:solidFill>
              <a:sym typeface="Poppins" charset="0"/>
            </a:endParaRPr>
          </a:p>
          <a:p>
            <a:pPr defTabSz="412626">
              <a:spcBef>
                <a:spcPct val="0"/>
              </a:spcBef>
              <a:spcAft>
                <a:spcPct val="0"/>
              </a:spcAft>
            </a:pPr>
            <a:endParaRPr lang="en-US" sz="1400" b="1">
              <a:solidFill>
                <a:schemeClr val="bg1"/>
              </a:solidFill>
              <a:sym typeface="Poppins" charset="0"/>
            </a:endParaRPr>
          </a:p>
          <a:p>
            <a:pPr marL="456565" lvl="1" defTabSz="412626">
              <a:spcBef>
                <a:spcPct val="0"/>
              </a:spcBef>
              <a:spcAft>
                <a:spcPct val="0"/>
              </a:spcAft>
            </a:pPr>
            <a:r>
              <a:rPr lang="en-US" sz="1400" b="1">
                <a:solidFill>
                  <a:schemeClr val="bg1"/>
                </a:solidFill>
                <a:sym typeface="Poppins" charset="0"/>
              </a:rPr>
              <a:t>JABHILE NENE/SANDILE NGAKANE/ANDILE MABOPHE</a:t>
            </a:r>
            <a:endParaRPr lang="en-US" sz="1400" b="1">
              <a:solidFill>
                <a:schemeClr val="bg1"/>
              </a:solidFill>
              <a:cs typeface="Calibri"/>
            </a:endParaRPr>
          </a:p>
          <a:p>
            <a:pPr marL="456565" lvl="1" algn="ctr" defTabSz="412626">
              <a:spcBef>
                <a:spcPct val="0"/>
              </a:spcBef>
              <a:spcAft>
                <a:spcPct val="0"/>
              </a:spcAft>
            </a:pPr>
            <a:r>
              <a:rPr lang="en-US" sz="1400" i="1">
                <a:solidFill>
                  <a:schemeClr val="bg1"/>
                </a:solidFill>
                <a:cs typeface="Calibri"/>
                <a:sym typeface="Poppins" charset="0"/>
              </a:rPr>
              <a:t>Front Office Administrators</a:t>
            </a:r>
            <a:endParaRPr lang="en-US" sz="1400" i="1">
              <a:solidFill>
                <a:schemeClr val="bg1"/>
              </a:solidFill>
              <a:cs typeface="Calibri"/>
            </a:endParaRPr>
          </a:p>
          <a:p>
            <a:pPr defTabSz="412626">
              <a:spcBef>
                <a:spcPct val="0"/>
              </a:spcBef>
              <a:spcAft>
                <a:spcPct val="0"/>
              </a:spcAft>
            </a:pPr>
            <a:endParaRPr lang="en-US" sz="1400" b="1">
              <a:solidFill>
                <a:schemeClr val="bg1"/>
              </a:solidFill>
              <a:cs typeface="Calibri"/>
            </a:endParaRPr>
          </a:p>
          <a:p>
            <a:pPr defTabSz="412626">
              <a:spcBef>
                <a:spcPct val="0"/>
              </a:spcBef>
              <a:spcAft>
                <a:spcPct val="0"/>
              </a:spcAft>
            </a:pPr>
            <a:endParaRPr lang="en-US" sz="1400" b="1">
              <a:solidFill>
                <a:schemeClr val="bg1"/>
              </a:solidFill>
              <a:cs typeface="Calibri"/>
            </a:endParaRPr>
          </a:p>
        </p:txBody>
      </p:sp>
      <p:sp>
        <p:nvSpPr>
          <p:cNvPr id="2" name="TextBox 1">
            <a:extLst>
              <a:ext uri="{FF2B5EF4-FFF2-40B4-BE49-F238E27FC236}">
                <a16:creationId xmlns:a16="http://schemas.microsoft.com/office/drawing/2014/main" id="{08FD6034-43FE-A031-A917-79540D32A77C}"/>
              </a:ext>
            </a:extLst>
          </p:cNvPr>
          <p:cNvSpPr txBox="1"/>
          <p:nvPr/>
        </p:nvSpPr>
        <p:spPr>
          <a:xfrm>
            <a:off x="1331036" y="5332655"/>
            <a:ext cx="2327001" cy="738664"/>
          </a:xfrm>
          <a:prstGeom prst="rect">
            <a:avLst/>
          </a:prstGeom>
          <a:noFill/>
        </p:spPr>
        <p:txBody>
          <a:bodyPr wrap="square" rtlCol="0" anchor="ctr" anchorCtr="0">
            <a:spAutoFit/>
          </a:bodyPr>
          <a:lstStyle/>
          <a:p>
            <a:pPr algn="ctr"/>
            <a:r>
              <a:rPr lang="en-US" sz="1400" b="1">
                <a:solidFill>
                  <a:schemeClr val="bg1"/>
                </a:solidFill>
                <a:ea typeface="League Spartan" charset="0"/>
                <a:cs typeface="Poppins" pitchFamily="2" charset="77"/>
              </a:rPr>
              <a:t>ANELE NGWENYA</a:t>
            </a:r>
          </a:p>
          <a:p>
            <a:pPr algn="ctr"/>
            <a:r>
              <a:rPr lang="en-US" sz="1400" b="1" i="1">
                <a:solidFill>
                  <a:schemeClr val="bg1"/>
                </a:solidFill>
                <a:ea typeface="League Spartan" charset="0"/>
                <a:cs typeface="Poppins" pitchFamily="2" charset="77"/>
              </a:rPr>
              <a:t>Head of </a:t>
            </a:r>
          </a:p>
          <a:p>
            <a:pPr algn="ctr"/>
            <a:r>
              <a:rPr lang="en-US" sz="1400" b="1" i="1">
                <a:solidFill>
                  <a:schemeClr val="bg1"/>
                </a:solidFill>
                <a:ea typeface="League Spartan" charset="0"/>
                <a:cs typeface="Poppins" pitchFamily="2" charset="77"/>
              </a:rPr>
              <a:t>Stakeholder Engagement</a:t>
            </a:r>
          </a:p>
        </p:txBody>
      </p:sp>
      <p:pic>
        <p:nvPicPr>
          <p:cNvPr id="3" name="Picture 2" descr="Anele Ngwenya - Regional Coordinator: Anglo American Social Behaviour  Change Program - Centre for Communication Impact | LinkedIn">
            <a:extLst>
              <a:ext uri="{FF2B5EF4-FFF2-40B4-BE49-F238E27FC236}">
                <a16:creationId xmlns:a16="http://schemas.microsoft.com/office/drawing/2014/main" id="{34271DB4-1790-40AD-70B1-1455CD62AA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0569" r="13729" b="45439"/>
          <a:stretch/>
        </p:blipFill>
        <p:spPr bwMode="auto">
          <a:xfrm>
            <a:off x="2001785" y="4175833"/>
            <a:ext cx="949872" cy="993897"/>
          </a:xfrm>
          <a:prstGeom prst="ellipse">
            <a:avLst/>
          </a:prstGeom>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0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6901133" y="228090"/>
            <a:ext cx="4186306" cy="822480"/>
          </a:xfrm>
          <a:prstGeom prst="roundRect">
            <a:avLst>
              <a:gd name="adj" fmla="val 0"/>
            </a:avLst>
          </a:prstGeom>
          <a:solidFill>
            <a:srgbClr val="59DE9C"/>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i="1">
                <a:ea typeface="Lato Light" panose="020F0502020204030203" pitchFamily="34" charset="0"/>
                <a:cs typeface="Mukta ExtraLight" panose="020B0000000000000000" pitchFamily="34" charset="77"/>
              </a:rPr>
              <a:t>      Chief Community Partnerships Officer </a:t>
            </a:r>
          </a:p>
          <a:p>
            <a:pPr algn="ctr" defTabSz="412626" fontAlgn="base" hangingPunct="0">
              <a:spcBef>
                <a:spcPct val="0"/>
              </a:spcBef>
              <a:spcAft>
                <a:spcPct val="0"/>
              </a:spcAft>
            </a:pPr>
            <a:r>
              <a:rPr lang="en-US" sz="2000" b="1">
                <a:ea typeface="League Spartan" charset="0"/>
                <a:cs typeface="Poppins" pitchFamily="2" charset="77"/>
              </a:rPr>
              <a:t>PENNY FOLEY </a:t>
            </a:r>
          </a:p>
        </p:txBody>
      </p:sp>
      <p:pic>
        <p:nvPicPr>
          <p:cNvPr id="3" name="Picture 2">
            <a:extLst>
              <a:ext uri="{FF2B5EF4-FFF2-40B4-BE49-F238E27FC236}">
                <a16:creationId xmlns:a16="http://schemas.microsoft.com/office/drawing/2014/main" id="{80E3AD51-8B19-8B46-925B-A6F7202A841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6278529" y="120770"/>
            <a:ext cx="1097280" cy="1097280"/>
          </a:xfrm>
          <a:prstGeom prst="ellipse">
            <a:avLst/>
          </a:prstGeom>
          <a:effectLst>
            <a:outerShdw blurRad="50800" dist="38100" dir="2700000" algn="tl" rotWithShape="0">
              <a:prstClr val="black">
                <a:alpha val="40000"/>
              </a:prstClr>
            </a:outerShdw>
          </a:effectLst>
        </p:spPr>
      </p:pic>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133631" y="425113"/>
            <a:ext cx="5508431" cy="490190"/>
          </a:xfrm>
        </p:spPr>
        <p:txBody>
          <a:bodyPr anchor="ctr"/>
          <a:lstStyle/>
          <a:p>
            <a:pPr>
              <a:lnSpc>
                <a:spcPct val="100000"/>
              </a:lnSpc>
            </a:pPr>
            <a:r>
              <a:rPr lang="en-US" sz="3000">
                <a:ea typeface="Lato Light" panose="020F0502020204030203" pitchFamily="34" charset="0"/>
                <a:cs typeface="Mukta ExtraLight" panose="020B0000000000000000" pitchFamily="34" charset="77"/>
              </a:rPr>
              <a:t>CIVIL SOCIETY COALITION BUILDING</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2528" y="-11258"/>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cs typeface="Calibri"/>
              </a:rPr>
              <a:t>14</a:t>
            </a:r>
          </a:p>
          <a:p>
            <a:pPr algn="ctr"/>
            <a:r>
              <a:rPr lang="en-US" sz="1200">
                <a:solidFill>
                  <a:schemeClr val="tx1"/>
                </a:solidFill>
              </a:rPr>
              <a:t>HARAMBEES</a:t>
            </a:r>
            <a:endParaRPr lang="en-US" sz="1200">
              <a:solidFill>
                <a:schemeClr val="tx1"/>
              </a:solidFill>
              <a:cs typeface="Calibri"/>
            </a:endParaRPr>
          </a:p>
        </p:txBody>
      </p:sp>
      <p:sp>
        <p:nvSpPr>
          <p:cNvPr id="75" name="Скругленный прямоугольник 98">
            <a:extLst>
              <a:ext uri="{FF2B5EF4-FFF2-40B4-BE49-F238E27FC236}">
                <a16:creationId xmlns:a16="http://schemas.microsoft.com/office/drawing/2014/main" id="{1507E5E1-7A7F-A0D9-7EA5-9C1F36171056}"/>
              </a:ext>
            </a:extLst>
          </p:cNvPr>
          <p:cNvSpPr/>
          <p:nvPr/>
        </p:nvSpPr>
        <p:spPr bwMode="auto">
          <a:xfrm>
            <a:off x="0" y="1570272"/>
            <a:ext cx="1190017" cy="1581912"/>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ysClr val="windowText" lastClr="000000"/>
                </a:solidFill>
              </a:rPr>
              <a:t>Coalition Building</a:t>
            </a:r>
            <a:endParaRPr lang="en-US" sz="1400" i="1">
              <a:solidFill>
                <a:sysClr val="windowText" lastClr="000000"/>
              </a:solidFill>
            </a:endParaRPr>
          </a:p>
        </p:txBody>
      </p:sp>
      <p:sp>
        <p:nvSpPr>
          <p:cNvPr id="76" name="Скругленный прямоугольник 98">
            <a:extLst>
              <a:ext uri="{FF2B5EF4-FFF2-40B4-BE49-F238E27FC236}">
                <a16:creationId xmlns:a16="http://schemas.microsoft.com/office/drawing/2014/main" id="{371C900D-D2DB-4C0F-05E7-471F2EF7D60A}"/>
              </a:ext>
            </a:extLst>
          </p:cNvPr>
          <p:cNvSpPr/>
          <p:nvPr/>
        </p:nvSpPr>
        <p:spPr bwMode="auto">
          <a:xfrm>
            <a:off x="1270579" y="1571782"/>
            <a:ext cx="10921421" cy="1581912"/>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ysClr val="windowText" lastClr="000000"/>
              </a:solidFill>
              <a:ea typeface="Poppins" charset="0"/>
              <a:cs typeface="Poppins" charset="0"/>
              <a:sym typeface="Poppins" charset="0"/>
            </a:endParaRPr>
          </a:p>
        </p:txBody>
      </p:sp>
      <p:sp>
        <p:nvSpPr>
          <p:cNvPr id="77" name="Скругленный прямоугольник 105">
            <a:extLst>
              <a:ext uri="{FF2B5EF4-FFF2-40B4-BE49-F238E27FC236}">
                <a16:creationId xmlns:a16="http://schemas.microsoft.com/office/drawing/2014/main" id="{34CDE217-D456-957F-1A74-1354953518F1}"/>
              </a:ext>
            </a:extLst>
          </p:cNvPr>
          <p:cNvSpPr/>
          <p:nvPr/>
        </p:nvSpPr>
        <p:spPr bwMode="auto">
          <a:xfrm>
            <a:off x="1324964" y="2416506"/>
            <a:ext cx="2620108" cy="85061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THABILE ADELA NDLOVU</a:t>
            </a:r>
          </a:p>
          <a:p>
            <a:pPr algn="ctr" defTabSz="914400">
              <a:defRPr/>
            </a:pPr>
            <a:r>
              <a:rPr lang="en-US" sz="1400" b="1" i="1">
                <a:solidFill>
                  <a:sysClr val="windowText" lastClr="000000"/>
                </a:solidFill>
                <a:ea typeface="League Spartan" charset="0"/>
                <a:cs typeface="Poppins" pitchFamily="2" charset="77"/>
              </a:rPr>
              <a:t>Coalition Building Lead</a:t>
            </a:r>
          </a:p>
        </p:txBody>
      </p:sp>
      <p:sp>
        <p:nvSpPr>
          <p:cNvPr id="82" name="Скругленный прямоугольник 105">
            <a:extLst>
              <a:ext uri="{FF2B5EF4-FFF2-40B4-BE49-F238E27FC236}">
                <a16:creationId xmlns:a16="http://schemas.microsoft.com/office/drawing/2014/main" id="{FD3B78E9-DD72-229B-7A0F-51A5416A01F1}"/>
              </a:ext>
            </a:extLst>
          </p:cNvPr>
          <p:cNvSpPr/>
          <p:nvPr/>
        </p:nvSpPr>
        <p:spPr bwMode="auto">
          <a:xfrm>
            <a:off x="4099410" y="1649925"/>
            <a:ext cx="3923409" cy="142260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a:rPr>
              <a:t>YONELA MATYILA</a:t>
            </a:r>
            <a:endParaRPr lang="en-US" sz="1400" b="1">
              <a:solidFill>
                <a:sysClr val="windowText" lastClr="000000"/>
              </a:solidFill>
              <a:ea typeface="League Spartan" charset="0"/>
              <a:cs typeface="Poppins" pitchFamily="2" charset="77"/>
            </a:endParaRPr>
          </a:p>
          <a:p>
            <a:pPr algn="ctr" defTabSz="914400">
              <a:defRPr/>
            </a:pPr>
            <a:r>
              <a:rPr lang="en-US" sz="1400" i="1">
                <a:solidFill>
                  <a:sysClr val="windowText" lastClr="000000"/>
                </a:solidFill>
                <a:ea typeface="League Spartan" charset="0"/>
                <a:cs typeface="Poppins"/>
              </a:rPr>
              <a:t>Coalition Officer</a:t>
            </a:r>
            <a:endParaRPr lang="en-US" sz="1400" i="1">
              <a:solidFill>
                <a:sysClr val="windowText" lastClr="000000"/>
              </a:solidFill>
              <a:ea typeface="League Spartan" charset="0"/>
              <a:cs typeface="Poppins" pitchFamily="2" charset="77"/>
            </a:endParaRPr>
          </a:p>
        </p:txBody>
      </p:sp>
      <p:sp>
        <p:nvSpPr>
          <p:cNvPr id="87" name="Скругленный прямоугольник 98">
            <a:extLst>
              <a:ext uri="{FF2B5EF4-FFF2-40B4-BE49-F238E27FC236}">
                <a16:creationId xmlns:a16="http://schemas.microsoft.com/office/drawing/2014/main" id="{23CC364A-0F1B-6E2E-C4A0-7C4492452133}"/>
              </a:ext>
            </a:extLst>
          </p:cNvPr>
          <p:cNvSpPr/>
          <p:nvPr/>
        </p:nvSpPr>
        <p:spPr bwMode="auto">
          <a:xfrm>
            <a:off x="0" y="3238885"/>
            <a:ext cx="1190017" cy="1581912"/>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ysClr val="windowText" lastClr="000000"/>
                </a:solidFill>
              </a:rPr>
              <a:t>Civil Society Enablement</a:t>
            </a:r>
            <a:endParaRPr lang="en-US" sz="1400" i="1">
              <a:solidFill>
                <a:sysClr val="windowText" lastClr="000000"/>
              </a:solidFill>
            </a:endParaRPr>
          </a:p>
        </p:txBody>
      </p:sp>
      <p:sp>
        <p:nvSpPr>
          <p:cNvPr id="88" name="Скругленный прямоугольник 98">
            <a:extLst>
              <a:ext uri="{FF2B5EF4-FFF2-40B4-BE49-F238E27FC236}">
                <a16:creationId xmlns:a16="http://schemas.microsoft.com/office/drawing/2014/main" id="{D407D934-9816-46F2-3200-E565FF71E1F7}"/>
              </a:ext>
            </a:extLst>
          </p:cNvPr>
          <p:cNvSpPr/>
          <p:nvPr/>
        </p:nvSpPr>
        <p:spPr bwMode="auto">
          <a:xfrm>
            <a:off x="1270579" y="3243285"/>
            <a:ext cx="10921421" cy="1581912"/>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89" name="Скругленный прямоугольник 105">
            <a:extLst>
              <a:ext uri="{FF2B5EF4-FFF2-40B4-BE49-F238E27FC236}">
                <a16:creationId xmlns:a16="http://schemas.microsoft.com/office/drawing/2014/main" id="{36A6A420-58B6-8154-242E-18A79E9FE30D}"/>
              </a:ext>
            </a:extLst>
          </p:cNvPr>
          <p:cNvSpPr/>
          <p:nvPr/>
        </p:nvSpPr>
        <p:spPr bwMode="auto">
          <a:xfrm>
            <a:off x="1579434" y="4134391"/>
            <a:ext cx="2040066" cy="85061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a:rPr>
              <a:t>ELLEN MORTA</a:t>
            </a:r>
            <a:endParaRPr lang="en-US" sz="1400" b="1">
              <a:solidFill>
                <a:sysClr val="windowText" lastClr="000000"/>
              </a:solidFill>
              <a:ea typeface="League Spartan" charset="0"/>
              <a:cs typeface="Poppins" pitchFamily="2" charset="77"/>
            </a:endParaRPr>
          </a:p>
          <a:p>
            <a:pPr algn="ctr" defTabSz="914400">
              <a:defRPr/>
            </a:pPr>
            <a:r>
              <a:rPr lang="en-US" sz="1400" b="1" i="1">
                <a:solidFill>
                  <a:sysClr val="windowText" lastClr="000000"/>
                </a:solidFill>
                <a:ea typeface="League Spartan" charset="0"/>
                <a:cs typeface="Poppins"/>
              </a:rPr>
              <a:t>Enablement Lead</a:t>
            </a:r>
            <a:endParaRPr lang="en-US" sz="1400" b="1" i="1">
              <a:solidFill>
                <a:sysClr val="windowText" lastClr="000000"/>
              </a:solidFill>
            </a:endParaRPr>
          </a:p>
        </p:txBody>
      </p:sp>
      <p:sp>
        <p:nvSpPr>
          <p:cNvPr id="90" name="Скругленный прямоугольник 105">
            <a:extLst>
              <a:ext uri="{FF2B5EF4-FFF2-40B4-BE49-F238E27FC236}">
                <a16:creationId xmlns:a16="http://schemas.microsoft.com/office/drawing/2014/main" id="{D074F68B-4D2E-99C7-E9E2-39CB15D96214}"/>
              </a:ext>
            </a:extLst>
          </p:cNvPr>
          <p:cNvSpPr/>
          <p:nvPr/>
        </p:nvSpPr>
        <p:spPr bwMode="auto">
          <a:xfrm>
            <a:off x="6102579" y="3340334"/>
            <a:ext cx="1920240" cy="1382595"/>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a:rPr>
              <a:t>MATILDA MOKOENA</a:t>
            </a:r>
            <a:endParaRPr lang="en-US" sz="1400" b="1">
              <a:solidFill>
                <a:sysClr val="windowText" lastClr="000000"/>
              </a:solidFill>
              <a:ea typeface="League Spartan" charset="0"/>
              <a:cs typeface="Poppins" pitchFamily="2" charset="77"/>
            </a:endParaRPr>
          </a:p>
          <a:p>
            <a:pPr algn="ctr" defTabSz="914400">
              <a:defRPr/>
            </a:pPr>
            <a:r>
              <a:rPr lang="en-US" sz="1400" i="1">
                <a:solidFill>
                  <a:sysClr val="windowText" lastClr="000000"/>
                </a:solidFill>
                <a:ea typeface="League Spartan" charset="0"/>
                <a:cs typeface="Poppins"/>
              </a:rPr>
              <a:t>Enablement Facilitator</a:t>
            </a:r>
            <a:endParaRPr lang="en-US" sz="1400" i="1">
              <a:solidFill>
                <a:sysClr val="windowText" lastClr="000000"/>
              </a:solidFill>
              <a:ea typeface="League Spartan" charset="0"/>
              <a:cs typeface="Poppins" pitchFamily="2" charset="77"/>
            </a:endParaRPr>
          </a:p>
        </p:txBody>
      </p:sp>
      <p:sp>
        <p:nvSpPr>
          <p:cNvPr id="91" name="Скругленный прямоугольник 105">
            <a:extLst>
              <a:ext uri="{FF2B5EF4-FFF2-40B4-BE49-F238E27FC236}">
                <a16:creationId xmlns:a16="http://schemas.microsoft.com/office/drawing/2014/main" id="{7C1659DA-B7EA-E956-1B00-FF5582A462A1}"/>
              </a:ext>
            </a:extLst>
          </p:cNvPr>
          <p:cNvSpPr/>
          <p:nvPr/>
        </p:nvSpPr>
        <p:spPr bwMode="auto">
          <a:xfrm>
            <a:off x="8105749" y="3340334"/>
            <a:ext cx="1920240" cy="1382595"/>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a:rPr>
              <a:t>TSHOLOFELO POOE</a:t>
            </a:r>
            <a:endParaRPr lang="en-US" sz="1400" b="1">
              <a:solidFill>
                <a:sysClr val="windowText" lastClr="000000"/>
              </a:solidFill>
              <a:ea typeface="League Spartan" charset="0"/>
              <a:cs typeface="Poppins" pitchFamily="2" charset="77"/>
            </a:endParaRPr>
          </a:p>
          <a:p>
            <a:pPr algn="ctr" defTabSz="914400">
              <a:defRPr/>
            </a:pPr>
            <a:r>
              <a:rPr lang="en-US" sz="1400" i="1">
                <a:solidFill>
                  <a:sysClr val="windowText" lastClr="000000"/>
                </a:solidFill>
                <a:ea typeface="League Spartan" charset="0"/>
                <a:cs typeface="Poppins"/>
              </a:rPr>
              <a:t>Enablement Facilitator</a:t>
            </a:r>
            <a:endParaRPr lang="en-US" sz="1400" i="1">
              <a:solidFill>
                <a:sysClr val="windowText" lastClr="000000"/>
              </a:solidFill>
              <a:ea typeface="League Spartan" charset="0"/>
              <a:cs typeface="Poppins" pitchFamily="2" charset="77"/>
            </a:endParaRPr>
          </a:p>
        </p:txBody>
      </p:sp>
      <p:sp>
        <p:nvSpPr>
          <p:cNvPr id="92" name="Скругленный прямоугольник 105">
            <a:extLst>
              <a:ext uri="{FF2B5EF4-FFF2-40B4-BE49-F238E27FC236}">
                <a16:creationId xmlns:a16="http://schemas.microsoft.com/office/drawing/2014/main" id="{E9C8C5B5-B974-92B4-2A2F-8146C6284B29}"/>
              </a:ext>
            </a:extLst>
          </p:cNvPr>
          <p:cNvSpPr/>
          <p:nvPr/>
        </p:nvSpPr>
        <p:spPr bwMode="auto">
          <a:xfrm>
            <a:off x="10108918" y="3340334"/>
            <a:ext cx="1968782" cy="1382595"/>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a:rPr>
              <a:t>SIPHIWE MAKALENI</a:t>
            </a:r>
            <a:endParaRPr lang="en-US" sz="1400" b="1">
              <a:solidFill>
                <a:sysClr val="windowText" lastClr="000000"/>
              </a:solidFill>
              <a:ea typeface="League Spartan" charset="0"/>
              <a:cs typeface="Poppins" pitchFamily="2" charset="77"/>
            </a:endParaRPr>
          </a:p>
          <a:p>
            <a:pPr algn="ctr" defTabSz="914400">
              <a:defRPr/>
            </a:pPr>
            <a:r>
              <a:rPr lang="en-US" sz="1400" i="1">
                <a:solidFill>
                  <a:sysClr val="windowText" lastClr="000000"/>
                </a:solidFill>
                <a:ea typeface="League Spartan" charset="0"/>
                <a:cs typeface="Poppins"/>
              </a:rPr>
              <a:t>Enablement Facilitator</a:t>
            </a:r>
            <a:endParaRPr lang="en-US" sz="1400" i="1">
              <a:solidFill>
                <a:sysClr val="windowText" lastClr="000000"/>
              </a:solidFill>
              <a:ea typeface="League Spartan" charset="0"/>
              <a:cs typeface="Poppins" pitchFamily="2" charset="77"/>
            </a:endParaRPr>
          </a:p>
        </p:txBody>
      </p:sp>
      <p:sp>
        <p:nvSpPr>
          <p:cNvPr id="94" name="Скругленный прямоугольник 105">
            <a:extLst>
              <a:ext uri="{FF2B5EF4-FFF2-40B4-BE49-F238E27FC236}">
                <a16:creationId xmlns:a16="http://schemas.microsoft.com/office/drawing/2014/main" id="{A6444BA3-9AE1-9594-0744-46CB1591C8E1}"/>
              </a:ext>
            </a:extLst>
          </p:cNvPr>
          <p:cNvSpPr/>
          <p:nvPr/>
        </p:nvSpPr>
        <p:spPr bwMode="auto">
          <a:xfrm>
            <a:off x="4099409" y="3340334"/>
            <a:ext cx="1920240" cy="1382595"/>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THULI NDLOVU</a:t>
            </a:r>
          </a:p>
          <a:p>
            <a:pPr algn="ctr" defTabSz="914400">
              <a:defRPr/>
            </a:pPr>
            <a:r>
              <a:rPr lang="en-US" sz="1400" i="1">
                <a:solidFill>
                  <a:sysClr val="windowText" lastClr="000000"/>
                </a:solidFill>
                <a:ea typeface="League Spartan" charset="0"/>
                <a:cs typeface="Poppins" pitchFamily="2" charset="77"/>
              </a:rPr>
              <a:t>Enablement Facilitator </a:t>
            </a:r>
          </a:p>
        </p:txBody>
      </p:sp>
      <p:sp>
        <p:nvSpPr>
          <p:cNvPr id="95" name="Скругленный прямоугольник 98">
            <a:extLst>
              <a:ext uri="{FF2B5EF4-FFF2-40B4-BE49-F238E27FC236}">
                <a16:creationId xmlns:a16="http://schemas.microsoft.com/office/drawing/2014/main" id="{1EF6DD80-3F99-9D4F-483A-E0C8E3C94F97}"/>
              </a:ext>
            </a:extLst>
          </p:cNvPr>
          <p:cNvSpPr/>
          <p:nvPr/>
        </p:nvSpPr>
        <p:spPr bwMode="auto">
          <a:xfrm>
            <a:off x="0" y="4907498"/>
            <a:ext cx="1190017" cy="1581912"/>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ysClr val="windowText" lastClr="000000"/>
                </a:solidFill>
              </a:rPr>
              <a:t>Place-Based Networks</a:t>
            </a:r>
            <a:endParaRPr lang="en-US" sz="1400" i="1">
              <a:solidFill>
                <a:sysClr val="windowText" lastClr="000000"/>
              </a:solidFill>
            </a:endParaRPr>
          </a:p>
        </p:txBody>
      </p:sp>
      <p:sp>
        <p:nvSpPr>
          <p:cNvPr id="96" name="Скругленный прямоугольник 98">
            <a:extLst>
              <a:ext uri="{FF2B5EF4-FFF2-40B4-BE49-F238E27FC236}">
                <a16:creationId xmlns:a16="http://schemas.microsoft.com/office/drawing/2014/main" id="{382DAE36-F78E-D2C9-30C9-9E960FFA1E02}"/>
              </a:ext>
            </a:extLst>
          </p:cNvPr>
          <p:cNvSpPr/>
          <p:nvPr/>
        </p:nvSpPr>
        <p:spPr bwMode="auto">
          <a:xfrm>
            <a:off x="1270579" y="4909012"/>
            <a:ext cx="10921421" cy="1585159"/>
          </a:xfrm>
          <a:prstGeom prst="roundRect">
            <a:avLst>
              <a:gd name="adj" fmla="val 0"/>
            </a:avLst>
          </a:prstGeom>
          <a:solidFill>
            <a:srgbClr val="59DE9C"/>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97" name="Скругленный прямоугольник 105">
            <a:extLst>
              <a:ext uri="{FF2B5EF4-FFF2-40B4-BE49-F238E27FC236}">
                <a16:creationId xmlns:a16="http://schemas.microsoft.com/office/drawing/2014/main" id="{01910CDC-4613-4D8B-87D2-263251A85D8A}"/>
              </a:ext>
            </a:extLst>
          </p:cNvPr>
          <p:cNvSpPr/>
          <p:nvPr/>
        </p:nvSpPr>
        <p:spPr bwMode="auto">
          <a:xfrm>
            <a:off x="1325217" y="5733857"/>
            <a:ext cx="2676940" cy="850613"/>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NOKUBONGA GUMBI</a:t>
            </a:r>
          </a:p>
          <a:p>
            <a:pPr algn="ctr" defTabSz="914400">
              <a:defRPr/>
            </a:pPr>
            <a:r>
              <a:rPr lang="en-US" sz="1400" b="1" i="1">
                <a:solidFill>
                  <a:sysClr val="windowText" lastClr="000000"/>
                </a:solidFill>
                <a:ea typeface="League Spartan" charset="0"/>
                <a:cs typeface="Poppins" pitchFamily="2" charset="77"/>
              </a:rPr>
              <a:t>Place-based Network </a:t>
            </a:r>
          </a:p>
          <a:p>
            <a:pPr algn="ctr" defTabSz="914400">
              <a:defRPr/>
            </a:pPr>
            <a:r>
              <a:rPr lang="en-US" sz="1400" b="1" i="1">
                <a:solidFill>
                  <a:sysClr val="windowText" lastClr="000000"/>
                </a:solidFill>
                <a:ea typeface="League Spartan" charset="0"/>
                <a:cs typeface="Poppins" pitchFamily="2" charset="77"/>
              </a:rPr>
              <a:t>Methodology Lead</a:t>
            </a:r>
          </a:p>
        </p:txBody>
      </p:sp>
      <p:sp>
        <p:nvSpPr>
          <p:cNvPr id="98" name="Скругленный прямоугольник 105">
            <a:extLst>
              <a:ext uri="{FF2B5EF4-FFF2-40B4-BE49-F238E27FC236}">
                <a16:creationId xmlns:a16="http://schemas.microsoft.com/office/drawing/2014/main" id="{4136D5BE-C5A8-F228-8E8C-92B1A0A7D307}"/>
              </a:ext>
            </a:extLst>
          </p:cNvPr>
          <p:cNvSpPr/>
          <p:nvPr/>
        </p:nvSpPr>
        <p:spPr bwMode="auto">
          <a:xfrm>
            <a:off x="8116191" y="1659466"/>
            <a:ext cx="3961509" cy="1416684"/>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b"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PALESA MOPELI</a:t>
            </a:r>
          </a:p>
          <a:p>
            <a:pPr algn="ctr" defTabSz="914400">
              <a:defRPr/>
            </a:pPr>
            <a:r>
              <a:rPr lang="en-US" sz="1400" i="1">
                <a:solidFill>
                  <a:sysClr val="windowText" lastClr="000000"/>
                </a:solidFill>
                <a:ea typeface="League Spartan" charset="0"/>
                <a:cs typeface="Poppins" pitchFamily="2" charset="77"/>
              </a:rPr>
              <a:t>Project Manager </a:t>
            </a:r>
          </a:p>
        </p:txBody>
      </p:sp>
      <p:sp>
        <p:nvSpPr>
          <p:cNvPr id="105" name="Скругленный прямоугольник 98">
            <a:extLst>
              <a:ext uri="{FF2B5EF4-FFF2-40B4-BE49-F238E27FC236}">
                <a16:creationId xmlns:a16="http://schemas.microsoft.com/office/drawing/2014/main" id="{DFF19CB3-8CBD-3C92-9BF9-5D8FA5071331}"/>
              </a:ext>
            </a:extLst>
          </p:cNvPr>
          <p:cNvSpPr/>
          <p:nvPr/>
        </p:nvSpPr>
        <p:spPr bwMode="auto">
          <a:xfrm>
            <a:off x="4137356" y="4989446"/>
            <a:ext cx="7940343" cy="1442863"/>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lvl="1" defTabSz="412626" fontAlgn="base" hangingPunct="0">
              <a:spcBef>
                <a:spcPct val="0"/>
              </a:spcBef>
              <a:spcAft>
                <a:spcPct val="0"/>
              </a:spcAft>
            </a:pPr>
            <a:r>
              <a:rPr lang="en-US" sz="1400" i="1">
                <a:solidFill>
                  <a:sysClr val="windowText" lastClr="000000"/>
                </a:solidFill>
                <a:ea typeface="League Spartan" charset="0"/>
                <a:cs typeface="Poppins"/>
              </a:rPr>
              <a:t>Youth Network Officers</a:t>
            </a:r>
            <a:endParaRPr lang="en-US" sz="1400" i="1">
              <a:solidFill>
                <a:sysClr val="windowText" lastClr="000000"/>
              </a:solidFill>
              <a:ea typeface="League Spartan" charset="0"/>
              <a:cs typeface="Poppins" pitchFamily="2" charset="77"/>
            </a:endParaRPr>
          </a:p>
          <a:p>
            <a:pPr lvl="1" defTabSz="412626" fontAlgn="base" hangingPunct="0">
              <a:spcBef>
                <a:spcPct val="0"/>
              </a:spcBef>
              <a:spcAft>
                <a:spcPct val="0"/>
              </a:spcAft>
            </a:pPr>
            <a:r>
              <a:rPr lang="en-US" sz="1400" b="1">
                <a:solidFill>
                  <a:sysClr val="windowText" lastClr="000000"/>
                </a:solidFill>
                <a:ea typeface="League Spartan" charset="0"/>
                <a:cs typeface="Poppins" pitchFamily="2" charset="77"/>
              </a:rPr>
              <a:t>CHERISE OLIVIER</a:t>
            </a:r>
          </a:p>
          <a:p>
            <a:pPr lvl="1" defTabSz="412626" fontAlgn="base" hangingPunct="0">
              <a:spcBef>
                <a:spcPct val="0"/>
              </a:spcBef>
              <a:spcAft>
                <a:spcPct val="0"/>
              </a:spcAft>
            </a:pPr>
            <a:r>
              <a:rPr lang="en-US" sz="1400" b="1">
                <a:solidFill>
                  <a:sysClr val="windowText" lastClr="000000"/>
                </a:solidFill>
                <a:ea typeface="League Spartan" charset="0"/>
                <a:cs typeface="Poppins"/>
              </a:rPr>
              <a:t>SIPHESIHLE BHENGU</a:t>
            </a:r>
          </a:p>
          <a:p>
            <a:pPr lvl="1" defTabSz="412626" fontAlgn="base" hangingPunct="0">
              <a:spcBef>
                <a:spcPct val="0"/>
              </a:spcBef>
              <a:spcAft>
                <a:spcPct val="0"/>
              </a:spcAft>
            </a:pPr>
            <a:r>
              <a:rPr lang="en-US" sz="1400" b="1">
                <a:solidFill>
                  <a:sysClr val="windowText" lastClr="000000"/>
                </a:solidFill>
                <a:ea typeface="League Spartan" charset="0"/>
                <a:cs typeface="Poppins"/>
              </a:rPr>
              <a:t>NOKUKHANYA DLAMINI</a:t>
            </a:r>
          </a:p>
          <a:p>
            <a:pPr lvl="1" defTabSz="412626" fontAlgn="base" hangingPunct="0">
              <a:spcBef>
                <a:spcPct val="0"/>
              </a:spcBef>
              <a:spcAft>
                <a:spcPct val="0"/>
              </a:spcAft>
            </a:pPr>
            <a:r>
              <a:rPr lang="en-US" sz="1400" b="1">
                <a:solidFill>
                  <a:sysClr val="windowText" lastClr="000000"/>
                </a:solidFill>
                <a:ea typeface="League Spartan" charset="0"/>
                <a:cs typeface="Poppins"/>
              </a:rPr>
              <a:t>MXOLISI NGCOBO</a:t>
            </a:r>
          </a:p>
          <a:p>
            <a:pPr lvl="1" defTabSz="412626" fontAlgn="base" hangingPunct="0">
              <a:spcBef>
                <a:spcPct val="0"/>
              </a:spcBef>
              <a:spcAft>
                <a:spcPct val="0"/>
              </a:spcAft>
            </a:pPr>
            <a:r>
              <a:rPr lang="en-US" sz="1400" b="1">
                <a:solidFill>
                  <a:sysClr val="windowText" lastClr="000000"/>
                </a:solidFill>
                <a:ea typeface="League Spartan" charset="0"/>
                <a:cs typeface="Poppins"/>
              </a:rPr>
              <a:t>NTOMBIZONKE MATSHWATI</a:t>
            </a:r>
            <a:endParaRPr lang="en-US" sz="1400" b="1">
              <a:solidFill>
                <a:sysClr val="windowText" lastClr="000000"/>
              </a:solidFill>
              <a:ea typeface="League Spartan" charset="0"/>
              <a:cs typeface="Poppins" pitchFamily="2" charset="77"/>
            </a:endParaRPr>
          </a:p>
        </p:txBody>
      </p:sp>
      <p:pic>
        <p:nvPicPr>
          <p:cNvPr id="11" name="Picture 10" descr="A picture containing person, wall, person, clothing&#10;&#10;Description automatically generated">
            <a:extLst>
              <a:ext uri="{FF2B5EF4-FFF2-40B4-BE49-F238E27FC236}">
                <a16:creationId xmlns:a16="http://schemas.microsoft.com/office/drawing/2014/main" id="{7EA047A9-9E12-D54C-9888-738748004154}"/>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152793" y="1642160"/>
            <a:ext cx="820800" cy="820800"/>
          </a:xfrm>
          <a:prstGeom prst="ellipse">
            <a:avLst/>
          </a:prstGeom>
          <a:ln w="63500" cap="rnd">
            <a:noFill/>
          </a:ln>
          <a:effectLst>
            <a:outerShdw blurRad="381000" dist="292100" dir="5400000" sx="-80000" sy="-18000" rotWithShape="0">
              <a:srgbClr val="000000">
                <a:alpha val="22000"/>
              </a:srgbClr>
            </a:outerShdw>
          </a:effectLst>
        </p:spPr>
      </p:pic>
      <p:pic>
        <p:nvPicPr>
          <p:cNvPr id="38" name="Picture 37" descr="A picture containing person, indoor, wall&#10;&#10;Description automatically generated">
            <a:extLst>
              <a:ext uri="{FF2B5EF4-FFF2-40B4-BE49-F238E27FC236}">
                <a16:creationId xmlns:a16="http://schemas.microsoft.com/office/drawing/2014/main" id="{CB1990F3-336C-507A-8EA2-C0EF7F5E912C}"/>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2154033" y="4989446"/>
            <a:ext cx="818321" cy="818321"/>
          </a:xfrm>
          <a:prstGeom prst="ellipse">
            <a:avLst/>
          </a:prstGeom>
        </p:spPr>
      </p:pic>
      <p:pic>
        <p:nvPicPr>
          <p:cNvPr id="48" name="Picture 47" descr="A person wearing glasses&#10;&#10;Description automatically generated with low confidence">
            <a:extLst>
              <a:ext uri="{FF2B5EF4-FFF2-40B4-BE49-F238E27FC236}">
                <a16:creationId xmlns:a16="http://schemas.microsoft.com/office/drawing/2014/main" id="{F63379C0-3AF2-A38B-6B9B-9A122420F8B6}"/>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2154816" y="3351329"/>
            <a:ext cx="816755" cy="816755"/>
          </a:xfrm>
          <a:prstGeom prst="ellipse">
            <a:avLst/>
          </a:prstGeom>
        </p:spPr>
      </p:pic>
      <p:pic>
        <p:nvPicPr>
          <p:cNvPr id="6146" name="Picture 2" descr="Palesa Mopeli.HEIC">
            <a:extLst>
              <a:ext uri="{FF2B5EF4-FFF2-40B4-BE49-F238E27FC236}">
                <a16:creationId xmlns:a16="http://schemas.microsoft.com/office/drawing/2014/main" id="{5C4B51A5-D707-3911-247F-4FDB58247D8B}"/>
              </a:ext>
            </a:extLst>
          </p:cNvPr>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bwMode="auto">
          <a:xfrm>
            <a:off x="9741649" y="1786605"/>
            <a:ext cx="731520" cy="7315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1" name="Picture 50" descr="A person wearing a hat&#10;&#10;Description automatically generated with low confidence">
            <a:extLst>
              <a:ext uri="{FF2B5EF4-FFF2-40B4-BE49-F238E27FC236}">
                <a16:creationId xmlns:a16="http://schemas.microsoft.com/office/drawing/2014/main" id="{62460B37-E6C3-AF1A-7FF2-2BB5A69855DA}"/>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8603776" y="3439743"/>
            <a:ext cx="731520" cy="731520"/>
          </a:xfrm>
          <a:prstGeom prst="ellipse">
            <a:avLst/>
          </a:prstGeom>
        </p:spPr>
      </p:pic>
      <p:pic>
        <p:nvPicPr>
          <p:cNvPr id="107" name="Picture 106" descr="A picture containing person, wall, indoor, purple&#10;&#10;Description automatically generated">
            <a:extLst>
              <a:ext uri="{FF2B5EF4-FFF2-40B4-BE49-F238E27FC236}">
                <a16:creationId xmlns:a16="http://schemas.microsoft.com/office/drawing/2014/main" id="{0D82E510-1C19-4B99-58D0-B3BBC4E3E85F}"/>
              </a:ext>
            </a:extLst>
          </p:cNvPr>
          <p:cNvPicPr>
            <a:picLocks noChangeAspect="1"/>
          </p:cNvPicPr>
          <p:nvPr/>
        </p:nvPicPr>
        <p:blipFill rotWithShape="1">
          <a:blip r:embed="rId14" cstate="screen">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p:blipFill>
        <p:spPr>
          <a:xfrm>
            <a:off x="10609997" y="3426095"/>
            <a:ext cx="731520" cy="731520"/>
          </a:xfrm>
          <a:prstGeom prst="ellipse">
            <a:avLst/>
          </a:prstGeom>
        </p:spPr>
      </p:pic>
      <p:pic>
        <p:nvPicPr>
          <p:cNvPr id="109" name="Picture 108" descr="A person smiling for the camera&#10;&#10;Description automatically generated with medium confidence">
            <a:extLst>
              <a:ext uri="{FF2B5EF4-FFF2-40B4-BE49-F238E27FC236}">
                <a16:creationId xmlns:a16="http://schemas.microsoft.com/office/drawing/2014/main" id="{35D7E0ED-3F80-33D0-4231-78661A700AE5}"/>
              </a:ext>
            </a:extLst>
          </p:cNvPr>
          <p:cNvPicPr>
            <a:picLocks noChangeAspect="1"/>
          </p:cNvPicPr>
          <p:nvPr/>
        </p:nvPicPr>
        <p:blipFill rotWithShape="1">
          <a:blip r:embed="rId16" cstate="screen">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p:blipFill>
        <p:spPr>
          <a:xfrm>
            <a:off x="6665794" y="3439742"/>
            <a:ext cx="731520" cy="731520"/>
          </a:xfrm>
          <a:prstGeom prst="ellipse">
            <a:avLst/>
          </a:prstGeom>
        </p:spPr>
      </p:pic>
      <p:pic>
        <p:nvPicPr>
          <p:cNvPr id="113" name="Picture 112" descr="A picture containing person, wall, indoor&#10;&#10;Description automatically generated">
            <a:extLst>
              <a:ext uri="{FF2B5EF4-FFF2-40B4-BE49-F238E27FC236}">
                <a16:creationId xmlns:a16="http://schemas.microsoft.com/office/drawing/2014/main" id="{BD6A82CE-2743-EFDC-7698-76FCB9E3F9AE}"/>
              </a:ext>
            </a:extLst>
          </p:cNvPr>
          <p:cNvPicPr>
            <a:picLocks noChangeAspect="1"/>
          </p:cNvPicPr>
          <p:nvPr/>
        </p:nvPicPr>
        <p:blipFill rotWithShape="1">
          <a:blip r:embed="rId18" cstate="screen">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a:stretch/>
        </p:blipFill>
        <p:spPr>
          <a:xfrm>
            <a:off x="4678338" y="3458508"/>
            <a:ext cx="731520" cy="731520"/>
          </a:xfrm>
          <a:prstGeom prst="ellipse">
            <a:avLst/>
          </a:prstGeom>
        </p:spPr>
      </p:pic>
      <p:pic>
        <p:nvPicPr>
          <p:cNvPr id="115" name="Picture 114" descr="A person smiling at the camera&#10;&#10;Description automatically generated with medium confidence">
            <a:extLst>
              <a:ext uri="{FF2B5EF4-FFF2-40B4-BE49-F238E27FC236}">
                <a16:creationId xmlns:a16="http://schemas.microsoft.com/office/drawing/2014/main" id="{4174329C-FF8A-D449-2903-A04BE3E64BCA}"/>
              </a:ext>
            </a:extLst>
          </p:cNvPr>
          <p:cNvPicPr>
            <a:picLocks noChangeAspect="1"/>
          </p:cNvPicPr>
          <p:nvPr/>
        </p:nvPicPr>
        <p:blipFill rotWithShape="1">
          <a:blip r:embed="rId20" cstate="screen">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rcRect/>
          <a:stretch/>
        </p:blipFill>
        <p:spPr>
          <a:xfrm>
            <a:off x="5730240" y="1786605"/>
            <a:ext cx="731520" cy="731520"/>
          </a:xfrm>
          <a:prstGeom prst="ellipse">
            <a:avLst/>
          </a:prstGeom>
        </p:spPr>
      </p:pic>
    </p:spTree>
    <p:extLst>
      <p:ext uri="{BB962C8B-B14F-4D97-AF65-F5344CB8AC3E}">
        <p14:creationId xmlns:p14="http://schemas.microsoft.com/office/powerpoint/2010/main" val="15006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98">
            <a:extLst>
              <a:ext uri="{FF2B5EF4-FFF2-40B4-BE49-F238E27FC236}">
                <a16:creationId xmlns:a16="http://schemas.microsoft.com/office/drawing/2014/main" id="{CC1A177A-9171-0A39-4723-EAE486B88FC6}"/>
              </a:ext>
            </a:extLst>
          </p:cNvPr>
          <p:cNvSpPr/>
          <p:nvPr/>
        </p:nvSpPr>
        <p:spPr bwMode="auto">
          <a:xfrm>
            <a:off x="1585367" y="4270101"/>
            <a:ext cx="10606633" cy="1431816"/>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15" name="Скругленный прямоугольник 98">
            <a:extLst>
              <a:ext uri="{FF2B5EF4-FFF2-40B4-BE49-F238E27FC236}">
                <a16:creationId xmlns:a16="http://schemas.microsoft.com/office/drawing/2014/main" id="{8DCF6C5C-1DD3-57FC-F66C-9692DD137DC1}"/>
              </a:ext>
            </a:extLst>
          </p:cNvPr>
          <p:cNvSpPr/>
          <p:nvPr/>
        </p:nvSpPr>
        <p:spPr bwMode="auto">
          <a:xfrm>
            <a:off x="1596457" y="1411734"/>
            <a:ext cx="10604905" cy="122666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en-GB">
              <a:solidFill>
                <a:srgbClr val="333333"/>
              </a:solidFill>
              <a:latin typeface="Segoe UI"/>
              <a:ea typeface="Poppins" charset="0"/>
              <a:cs typeface="Segoe UI"/>
            </a:endParaRPr>
          </a:p>
        </p:txBody>
      </p:sp>
      <p:sp>
        <p:nvSpPr>
          <p:cNvPr id="57" name="Скругленный прямоугольник 98">
            <a:extLst>
              <a:ext uri="{FF2B5EF4-FFF2-40B4-BE49-F238E27FC236}">
                <a16:creationId xmlns:a16="http://schemas.microsoft.com/office/drawing/2014/main" id="{FEDFED11-90AD-4F46-B2B9-CDA1E0E2DD25}"/>
              </a:ext>
            </a:extLst>
          </p:cNvPr>
          <p:cNvSpPr/>
          <p:nvPr/>
        </p:nvSpPr>
        <p:spPr bwMode="auto">
          <a:xfrm>
            <a:off x="12440" y="1411734"/>
            <a:ext cx="1473676" cy="122666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2">
                    <a:lumMod val="25000"/>
                  </a:schemeClr>
                </a:solidFill>
                <a:latin typeface="Calibri"/>
                <a:ea typeface="Poppins" charset="0"/>
                <a:cs typeface="Calibri"/>
                <a:sym typeface="Poppins" charset="0"/>
              </a:rPr>
              <a:t>Demand Unlocking</a:t>
            </a:r>
            <a:endParaRPr lang="en-US" sz="1400" b="1" i="1">
              <a:solidFill>
                <a:schemeClr val="bg2">
                  <a:lumMod val="25000"/>
                </a:schemeClr>
              </a:solidFill>
              <a:latin typeface="Calibri" panose="020F0502020204030204" pitchFamily="34" charset="0"/>
              <a:ea typeface="Poppins" charset="0"/>
              <a:cs typeface="Calibri" panose="020F0502020204030204" pitchFamily="34" charset="0"/>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677509" y="228090"/>
            <a:ext cx="3409927" cy="822480"/>
          </a:xfrm>
          <a:prstGeom prst="roundRect">
            <a:avLst>
              <a:gd name="adj" fmla="val 0"/>
            </a:avLst>
          </a:prstGeom>
          <a:solidFill>
            <a:srgbClr val="FEAA40"/>
          </a:solidFill>
          <a:ln w="12700" cap="flat" cmpd="sng" algn="ctr">
            <a:no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2000" i="1">
                <a:ea typeface="Lato Light" panose="020F0502020204030203" pitchFamily="34" charset="0"/>
                <a:cs typeface="Mukta ExtraLight" panose="020B0000000000000000" pitchFamily="34" charset="77"/>
              </a:rPr>
              <a:t>Strategy Director </a:t>
            </a:r>
          </a:p>
          <a:p>
            <a:pPr algn="ctr" defTabSz="412626" fontAlgn="base" hangingPunct="0">
              <a:spcBef>
                <a:spcPct val="0"/>
              </a:spcBef>
              <a:spcAft>
                <a:spcPct val="0"/>
              </a:spcAft>
            </a:pPr>
            <a:r>
              <a:rPr lang="en-US" sz="2000" b="1">
                <a:ea typeface="League Spartan" charset="0"/>
                <a:cs typeface="Poppins" pitchFamily="2" charset="77"/>
              </a:rPr>
              <a:t>EVAN JONES</a:t>
            </a:r>
          </a:p>
        </p:txBody>
      </p:sp>
      <p:sp>
        <p:nvSpPr>
          <p:cNvPr id="50" name="Title 1">
            <a:extLst>
              <a:ext uri="{FF2B5EF4-FFF2-40B4-BE49-F238E27FC236}">
                <a16:creationId xmlns:a16="http://schemas.microsoft.com/office/drawing/2014/main" id="{005D084F-BF15-C343-B398-35F5ACDD1C06}"/>
              </a:ext>
            </a:extLst>
          </p:cNvPr>
          <p:cNvSpPr>
            <a:spLocks noGrp="1"/>
          </p:cNvSpPr>
          <p:nvPr>
            <p:ph type="ctrTitle"/>
          </p:nvPr>
        </p:nvSpPr>
        <p:spPr>
          <a:xfrm>
            <a:off x="1014370" y="439372"/>
            <a:ext cx="7422435" cy="490190"/>
          </a:xfrm>
        </p:spPr>
        <p:txBody>
          <a:bodyPr anchor="ctr"/>
          <a:lstStyle/>
          <a:p>
            <a:pPr>
              <a:lnSpc>
                <a:spcPct val="100000"/>
              </a:lnSpc>
            </a:pPr>
            <a:r>
              <a:rPr lang="en-US">
                <a:ea typeface="Lato Light" panose="020F0502020204030203" pitchFamily="34" charset="0"/>
                <a:cs typeface="Mukta ExtraLight" panose="020B0000000000000000" pitchFamily="34" charset="77"/>
              </a:rPr>
              <a:t>DEMAND UNLOCKING &amp; DELIVERY</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939456" y="0"/>
            <a:ext cx="1100144" cy="1313992"/>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rPr>
              <a:t>30</a:t>
            </a:r>
          </a:p>
          <a:p>
            <a:pPr algn="r"/>
            <a:r>
              <a:rPr lang="en-US" sz="1200">
                <a:solidFill>
                  <a:schemeClr val="tx1"/>
                </a:solidFill>
              </a:rPr>
              <a:t>HARAMBEES</a:t>
            </a:r>
            <a:endParaRPr lang="en-US" sz="1200">
              <a:solidFill>
                <a:schemeClr val="tx1"/>
              </a:solidFill>
              <a:cs typeface="Calibri"/>
            </a:endParaRPr>
          </a:p>
        </p:txBody>
      </p:sp>
      <p:sp>
        <p:nvSpPr>
          <p:cNvPr id="16" name="TextBox 15">
            <a:extLst>
              <a:ext uri="{FF2B5EF4-FFF2-40B4-BE49-F238E27FC236}">
                <a16:creationId xmlns:a16="http://schemas.microsoft.com/office/drawing/2014/main" id="{22D44EA4-0D35-477D-AE56-FD542867A7A4}"/>
              </a:ext>
            </a:extLst>
          </p:cNvPr>
          <p:cNvSpPr txBox="1"/>
          <p:nvPr/>
        </p:nvSpPr>
        <p:spPr>
          <a:xfrm>
            <a:off x="4106478" y="1745275"/>
            <a:ext cx="4207740" cy="830997"/>
          </a:xfrm>
          <a:prstGeom prst="rect">
            <a:avLst/>
          </a:prstGeom>
          <a:noFill/>
        </p:spPr>
        <p:txBody>
          <a:bodyPr wrap="square" lIns="91440" tIns="45720" rIns="91440" bIns="45720" rtlCol="0" anchor="ctr" anchorCtr="0">
            <a:spAutoFit/>
          </a:bodyPr>
          <a:lstStyle/>
          <a:p>
            <a:pPr algn="r"/>
            <a:r>
              <a:rPr lang="en-US" sz="1600" b="1">
                <a:ea typeface="League Spartan" charset="0"/>
                <a:cs typeface="Poppins"/>
              </a:rPr>
              <a:t>STEPHEN SHIELDS</a:t>
            </a:r>
          </a:p>
          <a:p>
            <a:pPr algn="r"/>
            <a:r>
              <a:rPr lang="en-US" sz="1600" i="1">
                <a:ea typeface="League Spartan" charset="0"/>
                <a:cs typeface="Poppins"/>
              </a:rPr>
              <a:t>Executive: Demand</a:t>
            </a:r>
          </a:p>
          <a:p>
            <a:pPr algn="r"/>
            <a:r>
              <a:rPr lang="en-US" sz="1600" i="1">
                <a:ea typeface="League Spartan" charset="0"/>
                <a:cs typeface="Poppins"/>
              </a:rPr>
              <a:t> Unlocking &amp; Implementation</a:t>
            </a:r>
          </a:p>
        </p:txBody>
      </p:sp>
      <p:pic>
        <p:nvPicPr>
          <p:cNvPr id="13" name="Picture 12">
            <a:extLst>
              <a:ext uri="{FF2B5EF4-FFF2-40B4-BE49-F238E27FC236}">
                <a16:creationId xmlns:a16="http://schemas.microsoft.com/office/drawing/2014/main" id="{D75CCC0D-1CE1-298C-6B90-DDCBF49100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694591">
            <a:off x="7096667" y="77844"/>
            <a:ext cx="1095012" cy="1097280"/>
          </a:xfrm>
          <a:prstGeom prst="ellipse">
            <a:avLst/>
          </a:prstGeom>
          <a:solidFill>
            <a:srgbClr val="FFC10C"/>
          </a:solidFill>
          <a:ln w="12700">
            <a:noFill/>
          </a:ln>
        </p:spPr>
      </p:pic>
      <p:pic>
        <p:nvPicPr>
          <p:cNvPr id="17" name="Picture 6" descr="Profile photo of Stephen Shields">
            <a:extLst>
              <a:ext uri="{FF2B5EF4-FFF2-40B4-BE49-F238E27FC236}">
                <a16:creationId xmlns:a16="http://schemas.microsoft.com/office/drawing/2014/main" id="{23DE5F35-8E06-49FA-F8AC-F3168A138200}"/>
              </a:ext>
            </a:extLst>
          </p:cNvPr>
          <p:cNvPicPr>
            <a:picLocks noChangeArrowheads="1"/>
          </p:cNvPicPr>
          <p:nvPr/>
        </p:nvPicPr>
        <p:blipFill rotWithShape="1">
          <a:blip r:embed="rId4" cstate="screen">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a:ext>
            </a:extLst>
          </a:blip>
          <a:srcRect/>
          <a:stretch/>
        </p:blipFill>
        <p:spPr bwMode="auto">
          <a:xfrm>
            <a:off x="1750784" y="1432093"/>
            <a:ext cx="1184714" cy="1210523"/>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1" name="Скругленный прямоугольник 98">
            <a:extLst>
              <a:ext uri="{FF2B5EF4-FFF2-40B4-BE49-F238E27FC236}">
                <a16:creationId xmlns:a16="http://schemas.microsoft.com/office/drawing/2014/main" id="{03D8DF74-2487-E766-DF2F-45F7916A833B}"/>
              </a:ext>
            </a:extLst>
          </p:cNvPr>
          <p:cNvSpPr/>
          <p:nvPr/>
        </p:nvSpPr>
        <p:spPr bwMode="auto">
          <a:xfrm>
            <a:off x="0" y="5818034"/>
            <a:ext cx="1473676" cy="929637"/>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endParaRPr>
          </a:p>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Partner</a:t>
            </a:r>
          </a:p>
          <a:p>
            <a:pPr algn="ctr" defTabSz="412626" fontAlgn="base" hangingPunct="0">
              <a:spcBef>
                <a:spcPct val="0"/>
              </a:spcBef>
              <a:spcAft>
                <a:spcPct val="0"/>
              </a:spcAft>
            </a:pPr>
            <a:r>
              <a:rPr lang="en-US"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rPr>
              <a:t> Operations</a:t>
            </a:r>
            <a:endParaRPr lang="en-US" sz="1400" i="1">
              <a:ea typeface="League Spartan" charset="0"/>
              <a:cs typeface="Poppins"/>
            </a:endParaRPr>
          </a:p>
          <a:p>
            <a:pPr algn="ctr" defTabSz="412626" fontAlgn="base" hangingPunct="0">
              <a:spcBef>
                <a:spcPct val="0"/>
              </a:spcBef>
              <a:spcAft>
                <a:spcPct val="0"/>
              </a:spcAft>
            </a:pPr>
            <a:r>
              <a:rPr lang="en-US" sz="1200" i="1">
                <a:ea typeface="League Spartan" charset="0"/>
                <a:cs typeface="Poppins"/>
              </a:rPr>
              <a:t>Reporting to Evan for an interim period</a:t>
            </a:r>
            <a:endParaRPr lang="en-US" sz="1400" i="1">
              <a:ea typeface="League Spartan" charset="0"/>
              <a:cs typeface="Poppins" pitchFamily="2" charset="77"/>
            </a:endParaRPr>
          </a:p>
          <a:p>
            <a:pPr algn="ctr" defTabSz="412626" fontAlgn="base" hangingPunct="0">
              <a:spcBef>
                <a:spcPct val="0"/>
              </a:spcBef>
              <a:spcAft>
                <a:spcPct val="0"/>
              </a:spcAft>
            </a:pPr>
            <a:endParaRPr lang="ru-RU" sz="1400" b="1" i="1">
              <a:solidFill>
                <a:schemeClr val="bg2">
                  <a:lumMod val="25000"/>
                </a:schemeClr>
              </a:solidFill>
              <a:latin typeface="Calibri" panose="020F0502020204030204" pitchFamily="34" charset="0"/>
              <a:ea typeface="Poppins" charset="0"/>
              <a:cs typeface="Calibri" panose="020F0502020204030204" pitchFamily="34" charset="0"/>
              <a:sym typeface="Poppins" charset="0"/>
            </a:endParaRPr>
          </a:p>
        </p:txBody>
      </p:sp>
      <p:sp>
        <p:nvSpPr>
          <p:cNvPr id="22" name="Скругленный прямоугольник 98">
            <a:extLst>
              <a:ext uri="{FF2B5EF4-FFF2-40B4-BE49-F238E27FC236}">
                <a16:creationId xmlns:a16="http://schemas.microsoft.com/office/drawing/2014/main" id="{53E80696-F665-64A7-8814-2F8E7090007B}"/>
              </a:ext>
            </a:extLst>
          </p:cNvPr>
          <p:cNvSpPr/>
          <p:nvPr/>
        </p:nvSpPr>
        <p:spPr bwMode="auto">
          <a:xfrm>
            <a:off x="1572442" y="5818512"/>
            <a:ext cx="10615488" cy="929637"/>
          </a:xfrm>
          <a:prstGeom prst="roundRect">
            <a:avLst>
              <a:gd name="adj" fmla="val 0"/>
            </a:avLst>
          </a:prstGeom>
          <a:solidFill>
            <a:schemeClr val="accent6">
              <a:lumMod val="40000"/>
              <a:lumOff val="60000"/>
            </a:schemeClr>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3" name="Скругленный прямоугольник 40">
            <a:extLst>
              <a:ext uri="{FF2B5EF4-FFF2-40B4-BE49-F238E27FC236}">
                <a16:creationId xmlns:a16="http://schemas.microsoft.com/office/drawing/2014/main" id="{33A34737-056F-1766-AB2E-D9AE67779011}"/>
              </a:ext>
            </a:extLst>
          </p:cNvPr>
          <p:cNvSpPr/>
          <p:nvPr/>
        </p:nvSpPr>
        <p:spPr bwMode="auto">
          <a:xfrm>
            <a:off x="2547811" y="5893091"/>
            <a:ext cx="2412954" cy="822480"/>
          </a:xfrm>
          <a:prstGeom prst="roundRect">
            <a:avLst>
              <a:gd name="adj" fmla="val 0"/>
            </a:avLst>
          </a:prstGeom>
          <a:no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r" defTabSz="412626" fontAlgn="base" hangingPunct="0">
              <a:spcBef>
                <a:spcPct val="0"/>
              </a:spcBef>
              <a:spcAft>
                <a:spcPct val="0"/>
              </a:spcAft>
            </a:pPr>
            <a:r>
              <a:rPr lang="en-US" sz="1600" b="1">
                <a:ea typeface="League Spartan" charset="0"/>
                <a:cs typeface="Poppins" pitchFamily="2" charset="77"/>
              </a:rPr>
              <a:t>SAMANTHA VARNEY</a:t>
            </a:r>
          </a:p>
          <a:p>
            <a:pPr algn="r" defTabSz="412626" fontAlgn="base" hangingPunct="0">
              <a:spcBef>
                <a:spcPct val="0"/>
              </a:spcBef>
              <a:spcAft>
                <a:spcPct val="0"/>
              </a:spcAft>
            </a:pPr>
            <a:r>
              <a:rPr lang="en-US" sz="1600" i="1">
                <a:ea typeface="Lato Light" panose="020F0502020204030203" pitchFamily="34" charset="0"/>
                <a:cs typeface="Mukta ExtraLight" panose="020B0000000000000000" pitchFamily="34" charset="77"/>
              </a:rPr>
              <a:t>Head: Demand Fulfilment Operations</a:t>
            </a:r>
          </a:p>
        </p:txBody>
      </p:sp>
      <p:pic>
        <p:nvPicPr>
          <p:cNvPr id="24" name="Picture 2" descr="Samantha Varney">
            <a:extLst>
              <a:ext uri="{FF2B5EF4-FFF2-40B4-BE49-F238E27FC236}">
                <a16:creationId xmlns:a16="http://schemas.microsoft.com/office/drawing/2014/main" id="{8576A740-FCD9-090C-9769-3FF9794CA653}"/>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bwMode="auto">
          <a:xfrm>
            <a:off x="1685925" y="5880364"/>
            <a:ext cx="791057" cy="79105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5" name="Скругленный прямоугольник 98">
            <a:extLst>
              <a:ext uri="{FF2B5EF4-FFF2-40B4-BE49-F238E27FC236}">
                <a16:creationId xmlns:a16="http://schemas.microsoft.com/office/drawing/2014/main" id="{9D5EF4A1-A262-EEEA-AD7A-24BDB9025A9E}"/>
              </a:ext>
            </a:extLst>
          </p:cNvPr>
          <p:cNvSpPr/>
          <p:nvPr/>
        </p:nvSpPr>
        <p:spPr bwMode="auto">
          <a:xfrm>
            <a:off x="1587095" y="2907751"/>
            <a:ext cx="10604905" cy="1387859"/>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defTabSz="412626" fontAlgn="base" hangingPunct="0">
              <a:spcBef>
                <a:spcPct val="0"/>
              </a:spcBef>
              <a:spcAft>
                <a:spcPct val="0"/>
              </a:spcAft>
            </a:pPr>
            <a:endParaRPr lang="ru-RU" sz="999">
              <a:solidFill>
                <a:srgbClr val="74808C"/>
              </a:solidFill>
              <a:latin typeface="Poppins" charset="0"/>
              <a:ea typeface="Poppins" charset="0"/>
              <a:cs typeface="Poppins" charset="0"/>
              <a:sym typeface="Poppins" charset="0"/>
            </a:endParaRPr>
          </a:p>
        </p:txBody>
      </p:sp>
      <p:sp>
        <p:nvSpPr>
          <p:cNvPr id="26" name="Скругленный прямоугольник 98">
            <a:extLst>
              <a:ext uri="{FF2B5EF4-FFF2-40B4-BE49-F238E27FC236}">
                <a16:creationId xmlns:a16="http://schemas.microsoft.com/office/drawing/2014/main" id="{AA19FA61-BA77-B2FC-1BEF-11D92183F8B0}"/>
              </a:ext>
            </a:extLst>
          </p:cNvPr>
          <p:cNvSpPr/>
          <p:nvPr/>
        </p:nvSpPr>
        <p:spPr bwMode="auto">
          <a:xfrm>
            <a:off x="12440" y="2937083"/>
            <a:ext cx="1473676" cy="2764834"/>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sz="1400" b="1" i="1">
                <a:solidFill>
                  <a:schemeClr val="bg2">
                    <a:lumMod val="25000"/>
                  </a:schemeClr>
                </a:solidFill>
                <a:latin typeface="Calibri"/>
                <a:ea typeface="Poppins" charset="0"/>
                <a:cs typeface="Calibri"/>
                <a:sym typeface="Poppins" charset="0"/>
              </a:rPr>
              <a:t>Support</a:t>
            </a:r>
            <a:endParaRPr lang="en-US" sz="1400" b="1" i="1">
              <a:solidFill>
                <a:schemeClr val="bg2">
                  <a:lumMod val="25000"/>
                </a:schemeClr>
              </a:solidFill>
              <a:latin typeface="Calibri" panose="020F0502020204030204" pitchFamily="34" charset="0"/>
              <a:ea typeface="Poppins" charset="0"/>
              <a:cs typeface="Calibri" panose="020F0502020204030204" pitchFamily="34" charset="0"/>
            </a:endParaRPr>
          </a:p>
        </p:txBody>
      </p:sp>
      <p:sp>
        <p:nvSpPr>
          <p:cNvPr id="27" name="TextBox 26">
            <a:extLst>
              <a:ext uri="{FF2B5EF4-FFF2-40B4-BE49-F238E27FC236}">
                <a16:creationId xmlns:a16="http://schemas.microsoft.com/office/drawing/2014/main" id="{BDABA364-896C-4958-8B05-ED1D9473CB40}"/>
              </a:ext>
            </a:extLst>
          </p:cNvPr>
          <p:cNvSpPr txBox="1"/>
          <p:nvPr/>
        </p:nvSpPr>
        <p:spPr>
          <a:xfrm>
            <a:off x="7279561" y="2891877"/>
            <a:ext cx="1717536" cy="1323439"/>
          </a:xfrm>
          <a:prstGeom prst="rect">
            <a:avLst/>
          </a:prstGeom>
          <a:noFill/>
        </p:spPr>
        <p:txBody>
          <a:bodyPr wrap="square" lIns="91440" tIns="45720" rIns="91440" bIns="45720" rtlCol="0" anchor="ctr" anchorCtr="0">
            <a:spAutoFit/>
          </a:bodyPr>
          <a:lstStyle/>
          <a:p>
            <a:pPr algn="ctr"/>
            <a:r>
              <a:rPr lang="en-US" sz="1600" b="1">
                <a:ea typeface="League Spartan" charset="0"/>
                <a:cs typeface="Poppins"/>
              </a:rPr>
              <a:t>FRAN SWART</a:t>
            </a:r>
          </a:p>
          <a:p>
            <a:pPr algn="ctr"/>
            <a:r>
              <a:rPr lang="en-US" sz="1600" i="1">
                <a:ea typeface="League Spartan" charset="0"/>
                <a:cs typeface="Poppins"/>
              </a:rPr>
              <a:t>Manager: Advocacy &amp; Strategic Relationships</a:t>
            </a:r>
          </a:p>
        </p:txBody>
      </p:sp>
      <p:sp>
        <p:nvSpPr>
          <p:cNvPr id="30" name="TextBox 29">
            <a:extLst>
              <a:ext uri="{FF2B5EF4-FFF2-40B4-BE49-F238E27FC236}">
                <a16:creationId xmlns:a16="http://schemas.microsoft.com/office/drawing/2014/main" id="{94BEA725-85C4-C2EA-5145-C77793653BAE}"/>
              </a:ext>
            </a:extLst>
          </p:cNvPr>
          <p:cNvSpPr txBox="1"/>
          <p:nvPr/>
        </p:nvSpPr>
        <p:spPr>
          <a:xfrm>
            <a:off x="10464301" y="2948640"/>
            <a:ext cx="1717536" cy="1323439"/>
          </a:xfrm>
          <a:prstGeom prst="rect">
            <a:avLst/>
          </a:prstGeom>
          <a:noFill/>
        </p:spPr>
        <p:txBody>
          <a:bodyPr wrap="square" lIns="91440" tIns="45720" rIns="91440" bIns="45720" rtlCol="0" anchor="ctr" anchorCtr="0">
            <a:spAutoFit/>
          </a:bodyPr>
          <a:lstStyle/>
          <a:p>
            <a:pPr algn="ctr"/>
            <a:r>
              <a:rPr lang="en-US" sz="1600" b="1">
                <a:ea typeface="League Spartan" charset="0"/>
                <a:cs typeface="Poppins"/>
              </a:rPr>
              <a:t>BRETT WILKS</a:t>
            </a:r>
          </a:p>
          <a:p>
            <a:pPr algn="ctr"/>
            <a:r>
              <a:rPr lang="en-US" sz="1600" i="1">
                <a:ea typeface="League Spartan" charset="0"/>
                <a:cs typeface="Poppins"/>
              </a:rPr>
              <a:t>Manager: Demand </a:t>
            </a:r>
          </a:p>
          <a:p>
            <a:pPr algn="ctr"/>
            <a:r>
              <a:rPr lang="en-US" sz="1600" i="1">
                <a:ea typeface="League Spartan" charset="0"/>
                <a:cs typeface="Poppins"/>
              </a:rPr>
              <a:t>Unlocking &amp; Strategic Projects</a:t>
            </a:r>
          </a:p>
        </p:txBody>
      </p:sp>
      <p:sp>
        <p:nvSpPr>
          <p:cNvPr id="31" name="TextBox 30">
            <a:extLst>
              <a:ext uri="{FF2B5EF4-FFF2-40B4-BE49-F238E27FC236}">
                <a16:creationId xmlns:a16="http://schemas.microsoft.com/office/drawing/2014/main" id="{5447B3ED-A161-5293-0D65-7699310E92B3}"/>
              </a:ext>
            </a:extLst>
          </p:cNvPr>
          <p:cNvSpPr txBox="1"/>
          <p:nvPr/>
        </p:nvSpPr>
        <p:spPr>
          <a:xfrm>
            <a:off x="6062375" y="4215316"/>
            <a:ext cx="1268980" cy="1323439"/>
          </a:xfrm>
          <a:prstGeom prst="rect">
            <a:avLst/>
          </a:prstGeom>
          <a:noFill/>
        </p:spPr>
        <p:txBody>
          <a:bodyPr wrap="square" lIns="91440" tIns="45720" rIns="91440" bIns="45720" rtlCol="0" anchor="ctr" anchorCtr="0">
            <a:spAutoFit/>
          </a:bodyPr>
          <a:lstStyle/>
          <a:p>
            <a:pPr algn="ctr"/>
            <a:r>
              <a:rPr lang="en-US" sz="1600" b="1">
                <a:ea typeface="League Spartan" charset="0"/>
                <a:cs typeface="Poppins"/>
              </a:rPr>
              <a:t>TIM </a:t>
            </a:r>
          </a:p>
          <a:p>
            <a:pPr algn="ctr"/>
            <a:r>
              <a:rPr lang="en-US" sz="1600" b="1">
                <a:ea typeface="League Spartan" charset="0"/>
                <a:cs typeface="Poppins"/>
              </a:rPr>
              <a:t>ANDREWS</a:t>
            </a:r>
          </a:p>
          <a:p>
            <a:pPr algn="ctr"/>
            <a:r>
              <a:rPr lang="en-US" sz="1600" i="1">
                <a:ea typeface="League Spartan" charset="0"/>
                <a:cs typeface="Poppins"/>
              </a:rPr>
              <a:t>Manager: Digital </a:t>
            </a:r>
          </a:p>
          <a:p>
            <a:pPr algn="ctr"/>
            <a:r>
              <a:rPr lang="en-US" sz="1600" i="1">
                <a:ea typeface="League Spartan" charset="0"/>
                <a:cs typeface="Poppins"/>
              </a:rPr>
              <a:t>Projects</a:t>
            </a:r>
            <a:r>
              <a:rPr lang="en-US" sz="1600" b="1">
                <a:ea typeface="League Spartan" charset="0"/>
                <a:cs typeface="Poppins"/>
              </a:rPr>
              <a:t> </a:t>
            </a:r>
          </a:p>
        </p:txBody>
      </p:sp>
      <p:sp>
        <p:nvSpPr>
          <p:cNvPr id="32" name="TextBox 31">
            <a:extLst>
              <a:ext uri="{FF2B5EF4-FFF2-40B4-BE49-F238E27FC236}">
                <a16:creationId xmlns:a16="http://schemas.microsoft.com/office/drawing/2014/main" id="{52802F33-C3F7-6E41-DE56-E4E89D3D4321}"/>
              </a:ext>
            </a:extLst>
          </p:cNvPr>
          <p:cNvSpPr txBox="1"/>
          <p:nvPr/>
        </p:nvSpPr>
        <p:spPr>
          <a:xfrm>
            <a:off x="3480466" y="2982473"/>
            <a:ext cx="1717536" cy="1077218"/>
          </a:xfrm>
          <a:prstGeom prst="rect">
            <a:avLst/>
          </a:prstGeom>
          <a:noFill/>
        </p:spPr>
        <p:txBody>
          <a:bodyPr wrap="square" lIns="91440" tIns="45720" rIns="91440" bIns="45720" rtlCol="0" anchor="ctr" anchorCtr="0">
            <a:spAutoFit/>
          </a:bodyPr>
          <a:lstStyle/>
          <a:p>
            <a:r>
              <a:rPr lang="en-US" sz="1600" b="1">
                <a:ea typeface="League Spartan" charset="0"/>
                <a:cs typeface="Poppins"/>
              </a:rPr>
              <a:t>DIANNE WOODWARD</a:t>
            </a:r>
          </a:p>
          <a:p>
            <a:r>
              <a:rPr lang="en-US" sz="1600" i="1">
                <a:solidFill>
                  <a:sysClr val="windowText" lastClr="000000"/>
                </a:solidFill>
                <a:ea typeface="League Spartan" charset="0"/>
                <a:cs typeface="Poppins" pitchFamily="2" charset="77"/>
              </a:rPr>
              <a:t>Head: DWA &amp; Waterfront</a:t>
            </a:r>
          </a:p>
        </p:txBody>
      </p:sp>
      <p:pic>
        <p:nvPicPr>
          <p:cNvPr id="8" name="Picture 7">
            <a:extLst>
              <a:ext uri="{FF2B5EF4-FFF2-40B4-BE49-F238E27FC236}">
                <a16:creationId xmlns:a16="http://schemas.microsoft.com/office/drawing/2014/main" id="{6B0B4841-0FEC-74B3-C157-BBF085604E35}"/>
              </a:ext>
            </a:extLst>
          </p:cNvPr>
          <p:cNvPicPr>
            <a:picLocks noChangeAspect="1"/>
          </p:cNvPicPr>
          <p:nvPr/>
        </p:nvPicPr>
        <p:blipFill rotWithShape="1">
          <a:blip r:embed="rId8" cstate="screen">
            <a:grayscl/>
            <a:extLst>
              <a:ext uri="{28A0092B-C50C-407E-A947-70E740481C1C}">
                <a14:useLocalDpi xmlns:a14="http://schemas.microsoft.com/office/drawing/2010/main"/>
              </a:ext>
            </a:extLst>
          </a:blip>
          <a:srcRect/>
          <a:stretch/>
        </p:blipFill>
        <p:spPr>
          <a:xfrm>
            <a:off x="1685925" y="2908388"/>
            <a:ext cx="1163541" cy="1210523"/>
          </a:xfrm>
          <a:prstGeom prst="flowChartConnector">
            <a:avLst/>
          </a:prstGeom>
          <a:noFill/>
        </p:spPr>
      </p:pic>
      <p:pic>
        <p:nvPicPr>
          <p:cNvPr id="9" name="Picture 8">
            <a:extLst>
              <a:ext uri="{FF2B5EF4-FFF2-40B4-BE49-F238E27FC236}">
                <a16:creationId xmlns:a16="http://schemas.microsoft.com/office/drawing/2014/main" id="{12A82350-9A31-7FE4-E31B-899288A89CFE}"/>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5088112" y="4316476"/>
            <a:ext cx="1127020" cy="1183845"/>
          </a:xfrm>
          <a:prstGeom prst="flowChartConnector">
            <a:avLst/>
          </a:prstGeom>
          <a:noFill/>
        </p:spPr>
      </p:pic>
      <p:pic>
        <p:nvPicPr>
          <p:cNvPr id="10" name="Picture 9">
            <a:extLst>
              <a:ext uri="{FF2B5EF4-FFF2-40B4-BE49-F238E27FC236}">
                <a16:creationId xmlns:a16="http://schemas.microsoft.com/office/drawing/2014/main" id="{B4ABDAB9-F7CD-9E80-E82B-38FF17A2CD51}"/>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303943" y="2991482"/>
            <a:ext cx="1189932" cy="1183845"/>
          </a:xfrm>
          <a:prstGeom prst="flowChartConnector">
            <a:avLst/>
          </a:prstGeom>
          <a:noFill/>
        </p:spPr>
      </p:pic>
      <p:pic>
        <p:nvPicPr>
          <p:cNvPr id="11" name="Picture 10">
            <a:extLst>
              <a:ext uri="{FF2B5EF4-FFF2-40B4-BE49-F238E27FC236}">
                <a16:creationId xmlns:a16="http://schemas.microsoft.com/office/drawing/2014/main" id="{3A8846EF-CB5D-C0F3-C34E-94394114C282}"/>
              </a:ext>
            </a:extLst>
          </p:cNvPr>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9349517" y="2997340"/>
            <a:ext cx="1221745" cy="1172131"/>
          </a:xfrm>
          <a:prstGeom prst="flowChartConnector">
            <a:avLst/>
          </a:prstGeom>
          <a:noFill/>
        </p:spPr>
      </p:pic>
      <p:sp>
        <p:nvSpPr>
          <p:cNvPr id="3" name="Скругленный прямоугольник 105">
            <a:extLst>
              <a:ext uri="{FF2B5EF4-FFF2-40B4-BE49-F238E27FC236}">
                <a16:creationId xmlns:a16="http://schemas.microsoft.com/office/drawing/2014/main" id="{E294FD3C-B0E1-EDD7-0F48-5F53B97725AD}"/>
              </a:ext>
            </a:extLst>
          </p:cNvPr>
          <p:cNvSpPr/>
          <p:nvPr/>
        </p:nvSpPr>
        <p:spPr bwMode="auto">
          <a:xfrm>
            <a:off x="1687971" y="4251007"/>
            <a:ext cx="3172676" cy="1314784"/>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2" rtlCol="0" anchor="ctr" anchorCtr="0" compatLnSpc="1">
            <a:prstTxWarp prst="textNoShape">
              <a:avLst/>
            </a:prstTxWarp>
            <a:noAutofit/>
          </a:bodyPr>
          <a:lstStyle/>
          <a:p>
            <a:pPr defTabSz="914400">
              <a:defRPr/>
            </a:pPr>
            <a:endParaRPr lang="en-US" sz="1400" i="1">
              <a:solidFill>
                <a:sysClr val="windowText" lastClr="000000"/>
              </a:solidFill>
              <a:ea typeface="League Spartan" charset="0"/>
              <a:cs typeface="Poppins" pitchFamily="2" charset="77"/>
            </a:endParaRPr>
          </a:p>
        </p:txBody>
      </p:sp>
      <p:pic>
        <p:nvPicPr>
          <p:cNvPr id="4" name="Picture 3" descr="A person with long hair&#10;&#10;Description automatically generated with medium confidence">
            <a:extLst>
              <a:ext uri="{FF2B5EF4-FFF2-40B4-BE49-F238E27FC236}">
                <a16:creationId xmlns:a16="http://schemas.microsoft.com/office/drawing/2014/main" id="{365F5E53-54A3-792E-0E8C-2F29ABCE0A0D}"/>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732168" y="4295611"/>
            <a:ext cx="594343" cy="594343"/>
          </a:xfrm>
          <a:prstGeom prst="ellipse">
            <a:avLst/>
          </a:prstGeom>
        </p:spPr>
      </p:pic>
      <p:pic>
        <p:nvPicPr>
          <p:cNvPr id="5" name="Picture 4" descr="A person wearing sunglasses&#10;&#10;Description automatically generated with medium confidence">
            <a:extLst>
              <a:ext uri="{FF2B5EF4-FFF2-40B4-BE49-F238E27FC236}">
                <a16:creationId xmlns:a16="http://schemas.microsoft.com/office/drawing/2014/main" id="{0A4F5E69-7C9B-4826-90E4-F417634425CC}"/>
              </a:ext>
            </a:extLst>
          </p:cNvPr>
          <p:cNvPicPr>
            <a:picLocks noChangeAspect="1"/>
          </p:cNvPicPr>
          <p:nvPr/>
        </p:nvPicPr>
        <p:blipFill rotWithShape="1">
          <a:blip r:embed="rId14" cstate="screen">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p:blipFill>
        <p:spPr>
          <a:xfrm>
            <a:off x="1712847" y="4924003"/>
            <a:ext cx="631753" cy="631753"/>
          </a:xfrm>
          <a:prstGeom prst="ellipse">
            <a:avLst/>
          </a:prstGeom>
        </p:spPr>
      </p:pic>
      <p:sp>
        <p:nvSpPr>
          <p:cNvPr id="6" name="TextBox 5">
            <a:extLst>
              <a:ext uri="{FF2B5EF4-FFF2-40B4-BE49-F238E27FC236}">
                <a16:creationId xmlns:a16="http://schemas.microsoft.com/office/drawing/2014/main" id="{318E6DB4-5C51-F358-FD65-679E80EC27CB}"/>
              </a:ext>
            </a:extLst>
          </p:cNvPr>
          <p:cNvSpPr txBox="1"/>
          <p:nvPr/>
        </p:nvSpPr>
        <p:spPr>
          <a:xfrm>
            <a:off x="2578216" y="4396240"/>
            <a:ext cx="2167902" cy="1169551"/>
          </a:xfrm>
          <a:prstGeom prst="rect">
            <a:avLst/>
          </a:prstGeom>
          <a:noFill/>
        </p:spPr>
        <p:txBody>
          <a:bodyPr wrap="square">
            <a:spAutoFit/>
          </a:bodyPr>
          <a:lstStyle/>
          <a:p>
            <a:pPr algn="r" defTabSz="914400">
              <a:defRPr/>
            </a:pPr>
            <a:r>
              <a:rPr lang="en-US" sz="1400" b="1">
                <a:solidFill>
                  <a:sysClr val="windowText" lastClr="000000"/>
                </a:solidFill>
                <a:ea typeface="League Spartan" charset="0"/>
                <a:cs typeface="Poppins" pitchFamily="2" charset="77"/>
              </a:rPr>
              <a:t>HINA SONI</a:t>
            </a:r>
          </a:p>
          <a:p>
            <a:pPr algn="r" defTabSz="914400">
              <a:defRPr/>
            </a:pPr>
            <a:r>
              <a:rPr lang="en-US" sz="1400" i="1">
                <a:solidFill>
                  <a:sysClr val="windowText" lastClr="000000"/>
                </a:solidFill>
                <a:ea typeface="League Spartan" charset="0"/>
                <a:cs typeface="Poppins" pitchFamily="2" charset="77"/>
              </a:rPr>
              <a:t>DWA Programme Manager</a:t>
            </a:r>
          </a:p>
          <a:p>
            <a:pPr algn="r" defTabSz="914400">
              <a:defRPr/>
            </a:pPr>
            <a:endParaRPr lang="en-US" sz="1400" i="1">
              <a:solidFill>
                <a:sysClr val="windowText" lastClr="000000"/>
              </a:solidFill>
              <a:ea typeface="League Spartan" charset="0"/>
              <a:cs typeface="Poppins" pitchFamily="2" charset="77"/>
            </a:endParaRPr>
          </a:p>
          <a:p>
            <a:pPr algn="r" defTabSz="914400">
              <a:defRPr/>
            </a:pPr>
            <a:r>
              <a:rPr lang="en-US" sz="1400" b="1">
                <a:solidFill>
                  <a:sysClr val="windowText" lastClr="000000"/>
                </a:solidFill>
                <a:ea typeface="League Spartan" charset="0"/>
                <a:cs typeface="Poppins" pitchFamily="2" charset="77"/>
              </a:rPr>
              <a:t>TESWILL ARNOLD</a:t>
            </a:r>
          </a:p>
          <a:p>
            <a:pPr algn="r" defTabSz="914400">
              <a:defRPr/>
            </a:pPr>
            <a:r>
              <a:rPr lang="en-US" sz="1400" i="1">
                <a:solidFill>
                  <a:sysClr val="windowText" lastClr="000000"/>
                </a:solidFill>
                <a:ea typeface="League Spartan" charset="0"/>
                <a:cs typeface="Poppins" pitchFamily="2" charset="77"/>
              </a:rPr>
              <a:t>DWA Project Co-Ordinator</a:t>
            </a:r>
          </a:p>
        </p:txBody>
      </p:sp>
      <p:sp>
        <p:nvSpPr>
          <p:cNvPr id="14" name="TextBox 13">
            <a:extLst>
              <a:ext uri="{FF2B5EF4-FFF2-40B4-BE49-F238E27FC236}">
                <a16:creationId xmlns:a16="http://schemas.microsoft.com/office/drawing/2014/main" id="{16CE4434-F811-B0FF-E70B-848346EB2B64}"/>
              </a:ext>
            </a:extLst>
          </p:cNvPr>
          <p:cNvSpPr txBox="1"/>
          <p:nvPr/>
        </p:nvSpPr>
        <p:spPr>
          <a:xfrm>
            <a:off x="8626532" y="4327238"/>
            <a:ext cx="1393058" cy="1323439"/>
          </a:xfrm>
          <a:prstGeom prst="rect">
            <a:avLst/>
          </a:prstGeom>
          <a:noFill/>
        </p:spPr>
        <p:txBody>
          <a:bodyPr wrap="square">
            <a:spAutoFit/>
          </a:bodyPr>
          <a:lstStyle/>
          <a:p>
            <a:pPr algn="ctr"/>
            <a:r>
              <a:rPr lang="en-ZA" sz="1600" b="1" i="0" u="none" strike="noStrike">
                <a:solidFill>
                  <a:srgbClr val="000000"/>
                </a:solidFill>
                <a:effectLst/>
                <a:latin typeface="Calibri" panose="020F0502020204030204" pitchFamily="34" charset="0"/>
              </a:rPr>
              <a:t>DANIEL NGWEPE</a:t>
            </a:r>
            <a:endParaRPr lang="en-ZA" sz="1600" b="1">
              <a:solidFill>
                <a:srgbClr val="000000"/>
              </a:solidFill>
              <a:latin typeface="Calibri" panose="020F0502020204030204" pitchFamily="34" charset="0"/>
            </a:endParaRPr>
          </a:p>
          <a:p>
            <a:pPr algn="ctr"/>
            <a:r>
              <a:rPr lang="en-ZA" sz="1600" b="0" i="1" u="none" strike="noStrike">
                <a:solidFill>
                  <a:srgbClr val="000000"/>
                </a:solidFill>
                <a:effectLst/>
                <a:latin typeface="Calibri" panose="020F0502020204030204" pitchFamily="34" charset="0"/>
              </a:rPr>
              <a:t>Sector Portfolio Executive</a:t>
            </a:r>
            <a:endParaRPr lang="en-US" sz="1600" i="1"/>
          </a:p>
        </p:txBody>
      </p:sp>
      <p:pic>
        <p:nvPicPr>
          <p:cNvPr id="1026" name="Picture 2">
            <a:extLst>
              <a:ext uri="{FF2B5EF4-FFF2-40B4-BE49-F238E27FC236}">
                <a16:creationId xmlns:a16="http://schemas.microsoft.com/office/drawing/2014/main" id="{33849D22-1157-DE84-7DF9-396F3930362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76717" y="4322748"/>
            <a:ext cx="1132045" cy="1132045"/>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37544-3F7A-0074-1D00-FC1AB4BAAEBF}"/>
              </a:ext>
            </a:extLst>
          </p:cNvPr>
          <p:cNvSpPr txBox="1"/>
          <p:nvPr/>
        </p:nvSpPr>
        <p:spPr>
          <a:xfrm>
            <a:off x="7489296" y="1741385"/>
            <a:ext cx="4207740" cy="584775"/>
          </a:xfrm>
          <a:prstGeom prst="rect">
            <a:avLst/>
          </a:prstGeom>
          <a:noFill/>
        </p:spPr>
        <p:txBody>
          <a:bodyPr wrap="square" lIns="91440" tIns="45720" rIns="91440" bIns="45720" rtlCol="0" anchor="ctr" anchorCtr="0">
            <a:spAutoFit/>
          </a:bodyPr>
          <a:lstStyle/>
          <a:p>
            <a:pPr algn="r"/>
            <a:r>
              <a:rPr lang="en-US" sz="1600" b="1">
                <a:ea typeface="League Spartan" charset="0"/>
                <a:cs typeface="Poppins"/>
              </a:rPr>
              <a:t>KHATIJA VALLIE</a:t>
            </a:r>
          </a:p>
          <a:p>
            <a:pPr algn="r"/>
            <a:r>
              <a:rPr lang="en-US" sz="1600" i="1">
                <a:ea typeface="League Spartan" charset="0"/>
                <a:cs typeface="Poppins"/>
              </a:rPr>
              <a:t>Project Manager</a:t>
            </a:r>
          </a:p>
        </p:txBody>
      </p:sp>
    </p:spTree>
    <p:extLst>
      <p:ext uri="{BB962C8B-B14F-4D97-AF65-F5344CB8AC3E}">
        <p14:creationId xmlns:p14="http://schemas.microsoft.com/office/powerpoint/2010/main" val="240956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Скругленный прямоугольник 98">
            <a:extLst>
              <a:ext uri="{FF2B5EF4-FFF2-40B4-BE49-F238E27FC236}">
                <a16:creationId xmlns:a16="http://schemas.microsoft.com/office/drawing/2014/main" id="{8E408E45-ED21-1C89-E5E3-7B1408D2761F}"/>
              </a:ext>
            </a:extLst>
          </p:cNvPr>
          <p:cNvSpPr/>
          <p:nvPr/>
        </p:nvSpPr>
        <p:spPr bwMode="auto">
          <a:xfrm>
            <a:off x="0" y="1371905"/>
            <a:ext cx="1076446" cy="615921"/>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r>
              <a:rPr lang="en-US" sz="1400" b="1" i="1">
                <a:ea typeface="League Spartan" charset="0"/>
                <a:cs typeface="Poppins" pitchFamily="2" charset="77"/>
              </a:rPr>
              <a:t>Product Demand</a:t>
            </a:r>
          </a:p>
          <a:p>
            <a:pPr algn="ctr" defTabSz="412626" fontAlgn="base" hangingPunct="0">
              <a:spcBef>
                <a:spcPct val="0"/>
              </a:spcBef>
              <a:spcAft>
                <a:spcPct val="0"/>
              </a:spcAft>
            </a:pPr>
            <a:endParaRPr lang="en-US" sz="1400" b="1" i="1">
              <a:ea typeface="League Spartan" charset="0"/>
              <a:cs typeface="Poppins" pitchFamily="2" charset="77"/>
            </a:endParaRPr>
          </a:p>
        </p:txBody>
      </p:sp>
      <p:sp>
        <p:nvSpPr>
          <p:cNvPr id="53" name="Скругленный прямоугольник 40">
            <a:extLst>
              <a:ext uri="{FF2B5EF4-FFF2-40B4-BE49-F238E27FC236}">
                <a16:creationId xmlns:a16="http://schemas.microsoft.com/office/drawing/2014/main" id="{A4E74886-79E3-A744-BC6A-84853851CE7D}"/>
              </a:ext>
            </a:extLst>
          </p:cNvPr>
          <p:cNvSpPr/>
          <p:nvPr/>
        </p:nvSpPr>
        <p:spPr bwMode="auto">
          <a:xfrm>
            <a:off x="7734726" y="228089"/>
            <a:ext cx="3208838" cy="822480"/>
          </a:xfrm>
          <a:prstGeom prst="roundRect">
            <a:avLst>
              <a:gd name="adj" fmla="val 0"/>
            </a:avLst>
          </a:prstGeom>
          <a:solidFill>
            <a:srgbClr val="FCCC85"/>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r>
              <a:rPr lang="en-US" i="1">
                <a:ea typeface="Lato Light"/>
                <a:cs typeface="Mukta ExtraLight" panose="020B0000000000000000" pitchFamily="34" charset="77"/>
              </a:rPr>
              <a:t>Executive: Demand Unlocking</a:t>
            </a:r>
            <a:endParaRPr lang="en-US" i="1">
              <a:ea typeface="Lato Light" panose="020F0502020204030203" pitchFamily="34" charset="0"/>
              <a:cs typeface="Mukta ExtraLight" panose="020B0000000000000000" pitchFamily="34" charset="77"/>
            </a:endParaRPr>
          </a:p>
          <a:p>
            <a:pPr algn="ctr" defTabSz="412626">
              <a:spcBef>
                <a:spcPct val="0"/>
              </a:spcBef>
              <a:spcAft>
                <a:spcPct val="0"/>
              </a:spcAft>
            </a:pPr>
            <a:r>
              <a:rPr lang="en-US" i="1">
                <a:ea typeface="Lato Light"/>
                <a:cs typeface="Mukta ExtraLight" panose="020B0000000000000000" pitchFamily="34" charset="77"/>
              </a:rPr>
              <a:t>&amp; Implementation</a:t>
            </a:r>
            <a:endParaRPr lang="en-US" i="1">
              <a:ea typeface="Lato Light" panose="020F0502020204030203" pitchFamily="34" charset="0"/>
              <a:cs typeface="Mukta ExtraLight" panose="020B0000000000000000" pitchFamily="34" charset="77"/>
            </a:endParaRPr>
          </a:p>
          <a:p>
            <a:pPr algn="ctr" defTabSz="412626" fontAlgn="base" hangingPunct="0">
              <a:spcBef>
                <a:spcPct val="0"/>
              </a:spcBef>
              <a:spcAft>
                <a:spcPct val="0"/>
              </a:spcAft>
            </a:pPr>
            <a:r>
              <a:rPr lang="en-US" sz="2000" b="1">
                <a:ea typeface="League Spartan" charset="0"/>
                <a:cs typeface="Poppins"/>
              </a:rPr>
              <a:t>STEPHEN SHIELDS</a:t>
            </a:r>
          </a:p>
        </p:txBody>
      </p:sp>
      <p:sp>
        <p:nvSpPr>
          <p:cNvPr id="43" name="Snip Single Corner of Rectangle 42">
            <a:extLst>
              <a:ext uri="{FF2B5EF4-FFF2-40B4-BE49-F238E27FC236}">
                <a16:creationId xmlns:a16="http://schemas.microsoft.com/office/drawing/2014/main" id="{A56AAC79-C8BA-A44B-B607-F896CDA5B9CA}"/>
              </a:ext>
            </a:extLst>
          </p:cNvPr>
          <p:cNvSpPr/>
          <p:nvPr/>
        </p:nvSpPr>
        <p:spPr>
          <a:xfrm>
            <a:off x="10823040" y="0"/>
            <a:ext cx="1216560" cy="1303409"/>
          </a:xfrm>
          <a:prstGeom prst="snip1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tx1"/>
                </a:solidFill>
                <a:ea typeface="Calibri"/>
                <a:cs typeface="Calibri"/>
              </a:rPr>
              <a:t>30</a:t>
            </a:r>
          </a:p>
          <a:p>
            <a:pPr algn="r"/>
            <a:r>
              <a:rPr lang="en-US" sz="1200">
                <a:solidFill>
                  <a:schemeClr val="tx1"/>
                </a:solidFill>
              </a:rPr>
              <a:t>HARAMBEES</a:t>
            </a:r>
            <a:endParaRPr lang="en-US" sz="1200">
              <a:solidFill>
                <a:schemeClr val="tx1"/>
              </a:solidFill>
              <a:cs typeface="Calibri"/>
            </a:endParaRPr>
          </a:p>
        </p:txBody>
      </p:sp>
      <p:pic>
        <p:nvPicPr>
          <p:cNvPr id="4102" name="Picture 6" descr="Profile photo of Stephen Shields">
            <a:extLst>
              <a:ext uri="{FF2B5EF4-FFF2-40B4-BE49-F238E27FC236}">
                <a16:creationId xmlns:a16="http://schemas.microsoft.com/office/drawing/2014/main" id="{D841B800-C7B9-8B1F-1A7F-6E3B11FB38BB}"/>
              </a:ext>
            </a:extLst>
          </p:cNvPr>
          <p:cNvPicPr>
            <a:picLocks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bwMode="auto">
          <a:xfrm>
            <a:off x="6840531" y="106225"/>
            <a:ext cx="1096787" cy="109678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id="{64ECF12A-7727-87B6-9F9D-F31BB24CEF8C}"/>
              </a:ext>
            </a:extLst>
          </p:cNvPr>
          <p:cNvSpPr>
            <a:spLocks noGrp="1"/>
          </p:cNvSpPr>
          <p:nvPr>
            <p:ph type="ctrTitle"/>
          </p:nvPr>
        </p:nvSpPr>
        <p:spPr>
          <a:xfrm>
            <a:off x="1166890" y="275118"/>
            <a:ext cx="4349007" cy="729550"/>
          </a:xfrm>
        </p:spPr>
        <p:txBody>
          <a:bodyPr anchor="ctr"/>
          <a:lstStyle/>
          <a:p>
            <a:pPr>
              <a:lnSpc>
                <a:spcPct val="100000"/>
              </a:lnSpc>
            </a:pPr>
            <a:r>
              <a:rPr lang="en-US">
                <a:ea typeface="Lato Light" panose="020F0502020204030203" pitchFamily="34" charset="0"/>
                <a:cs typeface="Mukta ExtraLight" panose="020B0000000000000000" pitchFamily="34" charset="77"/>
              </a:rPr>
              <a:t>DEMAND UNLOCKING</a:t>
            </a:r>
          </a:p>
        </p:txBody>
      </p:sp>
      <p:sp>
        <p:nvSpPr>
          <p:cNvPr id="23" name="Скругленный прямоугольник 98">
            <a:extLst>
              <a:ext uri="{FF2B5EF4-FFF2-40B4-BE49-F238E27FC236}">
                <a16:creationId xmlns:a16="http://schemas.microsoft.com/office/drawing/2014/main" id="{5FDB219F-4E1B-DE9D-D28F-F0BD606FCFA6}"/>
              </a:ext>
            </a:extLst>
          </p:cNvPr>
          <p:cNvSpPr/>
          <p:nvPr/>
        </p:nvSpPr>
        <p:spPr bwMode="auto">
          <a:xfrm>
            <a:off x="0" y="2042944"/>
            <a:ext cx="1076446"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r>
              <a:rPr lang="en-US" sz="1400" b="1" i="1">
                <a:ea typeface="League Spartan" charset="0"/>
                <a:cs typeface="Poppins" pitchFamily="2" charset="77"/>
              </a:rPr>
              <a:t>Portfolio</a:t>
            </a:r>
          </a:p>
          <a:p>
            <a:pPr algn="ctr" defTabSz="412626" fontAlgn="base" hangingPunct="0">
              <a:spcBef>
                <a:spcPct val="0"/>
              </a:spcBef>
              <a:spcAft>
                <a:spcPct val="0"/>
              </a:spcAft>
            </a:pPr>
            <a:endParaRPr lang="en-US" sz="1400" b="1" i="1">
              <a:ea typeface="League Spartan" charset="0"/>
              <a:cs typeface="Poppins" pitchFamily="2" charset="77"/>
            </a:endParaRPr>
          </a:p>
        </p:txBody>
      </p:sp>
      <p:sp>
        <p:nvSpPr>
          <p:cNvPr id="24" name="Скругленный прямоугольник 98">
            <a:extLst>
              <a:ext uri="{FF2B5EF4-FFF2-40B4-BE49-F238E27FC236}">
                <a16:creationId xmlns:a16="http://schemas.microsoft.com/office/drawing/2014/main" id="{9FF991C0-9C97-6BAC-1DF3-58D4041ED43E}"/>
              </a:ext>
            </a:extLst>
          </p:cNvPr>
          <p:cNvSpPr/>
          <p:nvPr/>
        </p:nvSpPr>
        <p:spPr bwMode="auto">
          <a:xfrm>
            <a:off x="0" y="2853129"/>
            <a:ext cx="1076446"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r>
              <a:rPr lang="en-US" sz="1400" b="1" i="1">
                <a:ea typeface="League Spartan" charset="0"/>
                <a:cs typeface="Poppins" pitchFamily="2" charset="77"/>
              </a:rPr>
              <a:t>Portfolio</a:t>
            </a: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p:txBody>
      </p:sp>
      <p:sp>
        <p:nvSpPr>
          <p:cNvPr id="28" name="Скругленный прямоугольник 98">
            <a:extLst>
              <a:ext uri="{FF2B5EF4-FFF2-40B4-BE49-F238E27FC236}">
                <a16:creationId xmlns:a16="http://schemas.microsoft.com/office/drawing/2014/main" id="{A25A809A-7B33-9D93-7364-1A37F7FE2334}"/>
              </a:ext>
            </a:extLst>
          </p:cNvPr>
          <p:cNvSpPr/>
          <p:nvPr/>
        </p:nvSpPr>
        <p:spPr bwMode="auto">
          <a:xfrm>
            <a:off x="0" y="4881234"/>
            <a:ext cx="1076446"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r>
              <a:rPr lang="en-US" sz="1400" b="1" i="1">
                <a:ea typeface="League Spartan" charset="0"/>
                <a:cs typeface="Poppins" pitchFamily="2" charset="77"/>
              </a:rPr>
              <a:t>Portfolio</a:t>
            </a:r>
          </a:p>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endParaRPr lang="en-US" sz="1400" b="1" i="1">
              <a:ea typeface="League Spartan" charset="0"/>
              <a:cs typeface="Poppins" pitchFamily="2" charset="77"/>
            </a:endParaRPr>
          </a:p>
        </p:txBody>
      </p:sp>
      <p:sp>
        <p:nvSpPr>
          <p:cNvPr id="29" name="Скругленный прямоугольник 98">
            <a:extLst>
              <a:ext uri="{FF2B5EF4-FFF2-40B4-BE49-F238E27FC236}">
                <a16:creationId xmlns:a16="http://schemas.microsoft.com/office/drawing/2014/main" id="{F7DF2A9F-CA55-30D3-9779-B5DE2DF0C498}"/>
              </a:ext>
            </a:extLst>
          </p:cNvPr>
          <p:cNvSpPr/>
          <p:nvPr/>
        </p:nvSpPr>
        <p:spPr bwMode="auto">
          <a:xfrm>
            <a:off x="0" y="5691417"/>
            <a:ext cx="1076446" cy="1080235"/>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ea typeface="League Spartan" charset="0"/>
              <a:cs typeface="Poppins" pitchFamily="2" charset="77"/>
            </a:endParaRPr>
          </a:p>
          <a:p>
            <a:pPr algn="ctr" defTabSz="412626" fontAlgn="base" hangingPunct="0">
              <a:spcBef>
                <a:spcPct val="0"/>
              </a:spcBef>
              <a:spcAft>
                <a:spcPct val="0"/>
              </a:spcAft>
            </a:pPr>
            <a:r>
              <a:rPr lang="en-US" sz="1400" b="1" i="1" err="1">
                <a:ea typeface="League Spartan" charset="0"/>
                <a:cs typeface="Poppins" pitchFamily="2" charset="77"/>
              </a:rPr>
              <a:t>Programme</a:t>
            </a:r>
            <a:r>
              <a:rPr lang="en-US" sz="1400" b="1" i="1">
                <a:ea typeface="League Spartan" charset="0"/>
                <a:cs typeface="Poppins" pitchFamily="2" charset="77"/>
              </a:rPr>
              <a:t> Support Office</a:t>
            </a:r>
          </a:p>
          <a:p>
            <a:pPr algn="ctr" defTabSz="412626" fontAlgn="base" hangingPunct="0">
              <a:spcBef>
                <a:spcPct val="0"/>
              </a:spcBef>
              <a:spcAft>
                <a:spcPct val="0"/>
              </a:spcAft>
            </a:pPr>
            <a:endParaRPr lang="en-US" sz="1400" b="1" i="1">
              <a:ea typeface="League Spartan" charset="0"/>
              <a:cs typeface="Poppins" pitchFamily="2" charset="77"/>
            </a:endParaRPr>
          </a:p>
        </p:txBody>
      </p:sp>
      <p:sp>
        <p:nvSpPr>
          <p:cNvPr id="30" name="Скругленный прямоугольник 98">
            <a:extLst>
              <a:ext uri="{FF2B5EF4-FFF2-40B4-BE49-F238E27FC236}">
                <a16:creationId xmlns:a16="http://schemas.microsoft.com/office/drawing/2014/main" id="{62528985-CEAF-7736-07D7-889FD61A3F9F}"/>
              </a:ext>
            </a:extLst>
          </p:cNvPr>
          <p:cNvSpPr/>
          <p:nvPr/>
        </p:nvSpPr>
        <p:spPr bwMode="auto">
          <a:xfrm>
            <a:off x="1155539" y="1371905"/>
            <a:ext cx="11038389" cy="615921"/>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sp>
        <p:nvSpPr>
          <p:cNvPr id="31" name="Скругленный прямоугольник 98">
            <a:extLst>
              <a:ext uri="{FF2B5EF4-FFF2-40B4-BE49-F238E27FC236}">
                <a16:creationId xmlns:a16="http://schemas.microsoft.com/office/drawing/2014/main" id="{2C126147-B5F5-6EB4-717C-1F0710FBC240}"/>
              </a:ext>
            </a:extLst>
          </p:cNvPr>
          <p:cNvSpPr/>
          <p:nvPr/>
        </p:nvSpPr>
        <p:spPr bwMode="auto">
          <a:xfrm>
            <a:off x="1155540" y="2044049"/>
            <a:ext cx="11038389"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sp>
        <p:nvSpPr>
          <p:cNvPr id="34" name="Скругленный прямоугольник 98">
            <a:extLst>
              <a:ext uri="{FF2B5EF4-FFF2-40B4-BE49-F238E27FC236}">
                <a16:creationId xmlns:a16="http://schemas.microsoft.com/office/drawing/2014/main" id="{EE32CCC5-1D15-B044-39A0-136BC56F4AAF}"/>
              </a:ext>
            </a:extLst>
          </p:cNvPr>
          <p:cNvSpPr/>
          <p:nvPr/>
        </p:nvSpPr>
        <p:spPr bwMode="auto">
          <a:xfrm>
            <a:off x="1155537" y="2847083"/>
            <a:ext cx="11038389"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sp>
        <p:nvSpPr>
          <p:cNvPr id="35" name="Скругленный прямоугольник 98">
            <a:extLst>
              <a:ext uri="{FF2B5EF4-FFF2-40B4-BE49-F238E27FC236}">
                <a16:creationId xmlns:a16="http://schemas.microsoft.com/office/drawing/2014/main" id="{50499C89-3087-813C-2FB7-81C0C7DFDD87}"/>
              </a:ext>
            </a:extLst>
          </p:cNvPr>
          <p:cNvSpPr/>
          <p:nvPr/>
        </p:nvSpPr>
        <p:spPr bwMode="auto">
          <a:xfrm>
            <a:off x="1168819" y="4874867"/>
            <a:ext cx="11038389" cy="72955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sp>
        <p:nvSpPr>
          <p:cNvPr id="36" name="Скругленный прямоугольник 98">
            <a:extLst>
              <a:ext uri="{FF2B5EF4-FFF2-40B4-BE49-F238E27FC236}">
                <a16:creationId xmlns:a16="http://schemas.microsoft.com/office/drawing/2014/main" id="{1A30A290-8786-AF49-0981-01DC8B137237}"/>
              </a:ext>
            </a:extLst>
          </p:cNvPr>
          <p:cNvSpPr/>
          <p:nvPr/>
        </p:nvSpPr>
        <p:spPr bwMode="auto">
          <a:xfrm>
            <a:off x="1155538" y="5677901"/>
            <a:ext cx="11038389" cy="1093752"/>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pic>
        <p:nvPicPr>
          <p:cNvPr id="37" name="Picture 4" descr="Profile photo of Guy Shand">
            <a:extLst>
              <a:ext uri="{FF2B5EF4-FFF2-40B4-BE49-F238E27FC236}">
                <a16:creationId xmlns:a16="http://schemas.microsoft.com/office/drawing/2014/main" id="{640889CF-82FC-5995-3F84-CF05FA66ABF4}"/>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bwMode="auto">
          <a:xfrm>
            <a:off x="1328489" y="1305141"/>
            <a:ext cx="683687" cy="68368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F7D440F-D7E8-D4F3-6762-79ABDB85095E}"/>
              </a:ext>
            </a:extLst>
          </p:cNvPr>
          <p:cNvSpPr/>
          <p:nvPr/>
        </p:nvSpPr>
        <p:spPr>
          <a:xfrm>
            <a:off x="1378976" y="1461651"/>
            <a:ext cx="3875930" cy="523220"/>
          </a:xfrm>
          <a:prstGeom prst="rect">
            <a:avLst/>
          </a:prstGeom>
        </p:spPr>
        <p:txBody>
          <a:bodyPr wrap="square">
            <a:spAutoFit/>
          </a:bodyPr>
          <a:lstStyle/>
          <a:p>
            <a:pPr algn="r" defTabSz="914400">
              <a:defRPr/>
            </a:pPr>
            <a:r>
              <a:rPr lang="en-US" sz="1400" b="1" i="1">
                <a:ea typeface="League Spartan" charset="0"/>
                <a:cs typeface="Poppins" pitchFamily="2" charset="77"/>
              </a:rPr>
              <a:t>GUY SHAND</a:t>
            </a:r>
          </a:p>
          <a:p>
            <a:pPr algn="r" defTabSz="914400">
              <a:defRPr/>
            </a:pPr>
            <a:r>
              <a:rPr lang="en-US" sz="1400" i="1">
                <a:ea typeface="League Spartan" charset="0"/>
                <a:cs typeface="Poppins" pitchFamily="2" charset="77"/>
              </a:rPr>
              <a:t>Lead: Product Demand Interface</a:t>
            </a:r>
            <a:endParaRPr lang="en-US" sz="1400" b="1" i="1">
              <a:solidFill>
                <a:schemeClr val="bg2">
                  <a:lumMod val="25000"/>
                </a:schemeClr>
              </a:solidFill>
              <a:ea typeface="Poppins" charset="0"/>
              <a:cs typeface="Poppins" charset="0"/>
              <a:sym typeface="Poppins" charset="0"/>
            </a:endParaRPr>
          </a:p>
        </p:txBody>
      </p:sp>
      <p:sp>
        <p:nvSpPr>
          <p:cNvPr id="38" name="Скругленный прямоугольник 105">
            <a:extLst>
              <a:ext uri="{FF2B5EF4-FFF2-40B4-BE49-F238E27FC236}">
                <a16:creationId xmlns:a16="http://schemas.microsoft.com/office/drawing/2014/main" id="{345A02BB-46D4-BA69-58F2-1B4277E2C39E}"/>
              </a:ext>
            </a:extLst>
          </p:cNvPr>
          <p:cNvSpPr/>
          <p:nvPr/>
        </p:nvSpPr>
        <p:spPr bwMode="auto">
          <a:xfrm>
            <a:off x="4272986" y="2072507"/>
            <a:ext cx="1812767"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FRANK CHIBANDA</a:t>
            </a:r>
          </a:p>
          <a:p>
            <a:pPr algn="ctr" defTabSz="914400">
              <a:defRPr/>
            </a:pPr>
            <a:r>
              <a:rPr lang="en-US" sz="1400" i="1">
                <a:solidFill>
                  <a:sysClr val="windowText" lastClr="000000"/>
                </a:solidFill>
                <a:ea typeface="League Spartan" charset="0"/>
                <a:cs typeface="Poppins" pitchFamily="2" charset="77"/>
              </a:rPr>
              <a:t>Head: Agriculture</a:t>
            </a:r>
          </a:p>
        </p:txBody>
      </p:sp>
      <p:sp>
        <p:nvSpPr>
          <p:cNvPr id="40" name="Rectangle 39">
            <a:extLst>
              <a:ext uri="{FF2B5EF4-FFF2-40B4-BE49-F238E27FC236}">
                <a16:creationId xmlns:a16="http://schemas.microsoft.com/office/drawing/2014/main" id="{98FE37AF-8E9C-7722-7259-7280AB229A1A}"/>
              </a:ext>
            </a:extLst>
          </p:cNvPr>
          <p:cNvSpPr/>
          <p:nvPr/>
        </p:nvSpPr>
        <p:spPr>
          <a:xfrm>
            <a:off x="1392820" y="2135672"/>
            <a:ext cx="2801073" cy="523220"/>
          </a:xfrm>
          <a:prstGeom prst="rect">
            <a:avLst/>
          </a:prstGeom>
        </p:spPr>
        <p:txBody>
          <a:bodyPr wrap="square">
            <a:spAutoFit/>
          </a:bodyPr>
          <a:lstStyle/>
          <a:p>
            <a:pPr algn="r" defTabSz="914400">
              <a:defRPr/>
            </a:pPr>
            <a:r>
              <a:rPr lang="en-US" sz="1400" b="1" i="1">
                <a:ea typeface="League Spartan" charset="0"/>
                <a:cs typeface="Poppins" pitchFamily="2" charset="77"/>
              </a:rPr>
              <a:t>SINOVUYO MOABALOBELO</a:t>
            </a:r>
          </a:p>
          <a:p>
            <a:pPr algn="r" defTabSz="914400">
              <a:defRPr/>
            </a:pPr>
            <a:r>
              <a:rPr lang="en-US" sz="1400" i="1">
                <a:ea typeface="League Spartan" charset="0"/>
                <a:cs typeface="Poppins" pitchFamily="2" charset="77"/>
              </a:rPr>
              <a:t>Portfolio Executive</a:t>
            </a:r>
            <a:endParaRPr lang="en-US" sz="1400" b="1" i="1">
              <a:solidFill>
                <a:schemeClr val="bg2">
                  <a:lumMod val="25000"/>
                </a:schemeClr>
              </a:solidFill>
              <a:ea typeface="Poppins" charset="0"/>
              <a:cs typeface="Poppins" charset="0"/>
              <a:sym typeface="Poppins" charset="0"/>
            </a:endParaRPr>
          </a:p>
        </p:txBody>
      </p:sp>
      <p:sp>
        <p:nvSpPr>
          <p:cNvPr id="41" name="Скругленный прямоугольник 105">
            <a:extLst>
              <a:ext uri="{FF2B5EF4-FFF2-40B4-BE49-F238E27FC236}">
                <a16:creationId xmlns:a16="http://schemas.microsoft.com/office/drawing/2014/main" id="{ABE1CCF9-A29A-0080-F73B-A765BF49FC99}"/>
              </a:ext>
            </a:extLst>
          </p:cNvPr>
          <p:cNvSpPr/>
          <p:nvPr/>
        </p:nvSpPr>
        <p:spPr bwMode="auto">
          <a:xfrm>
            <a:off x="6200839" y="2072507"/>
            <a:ext cx="1976284"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MANDI LEVANI</a:t>
            </a:r>
          </a:p>
          <a:p>
            <a:pPr algn="ctr" defTabSz="914400">
              <a:defRPr/>
            </a:pPr>
            <a:r>
              <a:rPr lang="en-US" sz="1400" i="1">
                <a:solidFill>
                  <a:sysClr val="windowText" lastClr="000000"/>
                </a:solidFill>
                <a:ea typeface="League Spartan" charset="0"/>
                <a:cs typeface="Poppins" pitchFamily="2" charset="77"/>
              </a:rPr>
              <a:t>Head: Social &amp; Care Economy</a:t>
            </a:r>
          </a:p>
        </p:txBody>
      </p:sp>
      <p:sp>
        <p:nvSpPr>
          <p:cNvPr id="42" name="Скругленный прямоугольник 105">
            <a:extLst>
              <a:ext uri="{FF2B5EF4-FFF2-40B4-BE49-F238E27FC236}">
                <a16:creationId xmlns:a16="http://schemas.microsoft.com/office/drawing/2014/main" id="{25D8CD4F-CDCB-F867-B736-7324FFC87844}"/>
              </a:ext>
            </a:extLst>
          </p:cNvPr>
          <p:cNvSpPr/>
          <p:nvPr/>
        </p:nvSpPr>
        <p:spPr bwMode="auto">
          <a:xfrm>
            <a:off x="10294373" y="2072507"/>
            <a:ext cx="1784471"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SHERRIE DONALDSON</a:t>
            </a:r>
          </a:p>
          <a:p>
            <a:pPr algn="ctr" defTabSz="914400">
              <a:defRPr/>
            </a:pPr>
            <a:r>
              <a:rPr lang="en-US" sz="1400" i="1">
                <a:solidFill>
                  <a:sysClr val="windowText" lastClr="000000"/>
                </a:solidFill>
                <a:ea typeface="League Spartan" charset="0"/>
                <a:cs typeface="Poppins" pitchFamily="2" charset="77"/>
              </a:rPr>
              <a:t>Head: IRM &amp; Water</a:t>
            </a:r>
          </a:p>
        </p:txBody>
      </p:sp>
      <p:sp>
        <p:nvSpPr>
          <p:cNvPr id="44" name="Скругленный прямоугольник 105">
            <a:extLst>
              <a:ext uri="{FF2B5EF4-FFF2-40B4-BE49-F238E27FC236}">
                <a16:creationId xmlns:a16="http://schemas.microsoft.com/office/drawing/2014/main" id="{796592EE-C294-52D0-F2A6-BA3505FD071B}"/>
              </a:ext>
            </a:extLst>
          </p:cNvPr>
          <p:cNvSpPr/>
          <p:nvPr/>
        </p:nvSpPr>
        <p:spPr bwMode="auto">
          <a:xfrm>
            <a:off x="8254647" y="2072507"/>
            <a:ext cx="1976285"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CINDY GOVENDER</a:t>
            </a:r>
          </a:p>
          <a:p>
            <a:pPr algn="ctr" defTabSz="914400">
              <a:defRPr/>
            </a:pPr>
            <a:r>
              <a:rPr lang="en-US" sz="1400" i="1">
                <a:solidFill>
                  <a:sysClr val="windowText" lastClr="000000"/>
                </a:solidFill>
                <a:ea typeface="League Spartan" charset="0"/>
                <a:cs typeface="Poppins" pitchFamily="2" charset="77"/>
              </a:rPr>
              <a:t>Head: Automotive &amp; Incentives </a:t>
            </a:r>
          </a:p>
        </p:txBody>
      </p:sp>
      <p:sp>
        <p:nvSpPr>
          <p:cNvPr id="45" name="Скругленный прямоугольник 105">
            <a:extLst>
              <a:ext uri="{FF2B5EF4-FFF2-40B4-BE49-F238E27FC236}">
                <a16:creationId xmlns:a16="http://schemas.microsoft.com/office/drawing/2014/main" id="{201BC4DD-111D-9894-6259-7B96697E1230}"/>
              </a:ext>
            </a:extLst>
          </p:cNvPr>
          <p:cNvSpPr/>
          <p:nvPr/>
        </p:nvSpPr>
        <p:spPr bwMode="auto">
          <a:xfrm>
            <a:off x="4252866" y="2908283"/>
            <a:ext cx="2007257" cy="614744"/>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defTabSz="914400">
              <a:defRPr/>
            </a:pPr>
            <a:r>
              <a:rPr lang="en-US" sz="1400" b="1">
                <a:solidFill>
                  <a:sysClr val="windowText" lastClr="000000"/>
                </a:solidFill>
                <a:ea typeface="League Spartan" charset="0"/>
                <a:cs typeface="Poppins" pitchFamily="2" charset="77"/>
              </a:rPr>
              <a:t>DIANNE WOODWARD</a:t>
            </a:r>
          </a:p>
          <a:p>
            <a:pPr defTabSz="914400">
              <a:defRPr/>
            </a:pPr>
            <a:r>
              <a:rPr lang="en-US" sz="1400" i="1">
                <a:solidFill>
                  <a:sysClr val="windowText" lastClr="000000"/>
                </a:solidFill>
                <a:ea typeface="League Spartan" charset="0"/>
                <a:cs typeface="Poppins" pitchFamily="2" charset="77"/>
              </a:rPr>
              <a:t>Head: DWA &amp; Waterfront</a:t>
            </a:r>
          </a:p>
        </p:txBody>
      </p:sp>
      <p:sp>
        <p:nvSpPr>
          <p:cNvPr id="46" name="Rectangle 45">
            <a:extLst>
              <a:ext uri="{FF2B5EF4-FFF2-40B4-BE49-F238E27FC236}">
                <a16:creationId xmlns:a16="http://schemas.microsoft.com/office/drawing/2014/main" id="{64A24651-CB55-1E59-C59C-5CE3327925C0}"/>
              </a:ext>
            </a:extLst>
          </p:cNvPr>
          <p:cNvSpPr/>
          <p:nvPr/>
        </p:nvSpPr>
        <p:spPr>
          <a:xfrm>
            <a:off x="1225250" y="2939867"/>
            <a:ext cx="2968643" cy="523220"/>
          </a:xfrm>
          <a:prstGeom prst="rect">
            <a:avLst/>
          </a:prstGeom>
        </p:spPr>
        <p:txBody>
          <a:bodyPr wrap="square">
            <a:spAutoFit/>
          </a:bodyPr>
          <a:lstStyle/>
          <a:p>
            <a:pPr algn="r" defTabSz="914400">
              <a:defRPr/>
            </a:pPr>
            <a:r>
              <a:rPr lang="en-US" sz="1400" b="1" i="1">
                <a:ea typeface="League Spartan" charset="0"/>
                <a:cs typeface="Poppins" pitchFamily="2" charset="77"/>
              </a:rPr>
              <a:t>TRACEY SWART</a:t>
            </a:r>
          </a:p>
          <a:p>
            <a:pPr algn="r" defTabSz="914400">
              <a:defRPr/>
            </a:pPr>
            <a:r>
              <a:rPr lang="en-US" sz="1400" i="1">
                <a:ea typeface="League Spartan" charset="0"/>
                <a:cs typeface="Poppins" pitchFamily="2" charset="77"/>
              </a:rPr>
              <a:t>Portfolio Executive</a:t>
            </a:r>
            <a:endParaRPr lang="en-US" sz="1400" b="1" i="1">
              <a:solidFill>
                <a:schemeClr val="bg2">
                  <a:lumMod val="25000"/>
                </a:schemeClr>
              </a:solidFill>
              <a:ea typeface="Poppins" charset="0"/>
              <a:cs typeface="Poppins" charset="0"/>
              <a:sym typeface="Poppins" charset="0"/>
            </a:endParaRPr>
          </a:p>
        </p:txBody>
      </p:sp>
      <p:sp>
        <p:nvSpPr>
          <p:cNvPr id="49" name="Скругленный прямоугольник 105">
            <a:extLst>
              <a:ext uri="{FF2B5EF4-FFF2-40B4-BE49-F238E27FC236}">
                <a16:creationId xmlns:a16="http://schemas.microsoft.com/office/drawing/2014/main" id="{44B0AE3B-A055-9203-1EC6-E4FD23365C96}"/>
              </a:ext>
            </a:extLst>
          </p:cNvPr>
          <p:cNvSpPr/>
          <p:nvPr/>
        </p:nvSpPr>
        <p:spPr bwMode="auto">
          <a:xfrm>
            <a:off x="10741688" y="2896798"/>
            <a:ext cx="1381484" cy="611608"/>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defTabSz="914400">
              <a:defRPr/>
            </a:pPr>
            <a:r>
              <a:rPr lang="en-US" sz="1400" b="1">
                <a:solidFill>
                  <a:sysClr val="windowText" lastClr="000000"/>
                </a:solidFill>
                <a:ea typeface="League Spartan" charset="0"/>
                <a:cs typeface="Poppins" pitchFamily="2" charset="77"/>
              </a:rPr>
              <a:t>TRACEY SWART</a:t>
            </a:r>
          </a:p>
          <a:p>
            <a:pPr defTabSz="914400">
              <a:defRPr/>
            </a:pPr>
            <a:r>
              <a:rPr lang="en-US" sz="1400" i="1">
                <a:solidFill>
                  <a:sysClr val="windowText" lastClr="000000"/>
                </a:solidFill>
                <a:ea typeface="League Spartan" charset="0"/>
                <a:cs typeface="Poppins" pitchFamily="2" charset="77"/>
              </a:rPr>
              <a:t>Head : GBS</a:t>
            </a:r>
          </a:p>
        </p:txBody>
      </p:sp>
      <p:sp>
        <p:nvSpPr>
          <p:cNvPr id="50" name="Rectangle 49">
            <a:extLst>
              <a:ext uri="{FF2B5EF4-FFF2-40B4-BE49-F238E27FC236}">
                <a16:creationId xmlns:a16="http://schemas.microsoft.com/office/drawing/2014/main" id="{BE875513-C93E-BA13-7F88-B52DFAC7D395}"/>
              </a:ext>
            </a:extLst>
          </p:cNvPr>
          <p:cNvSpPr/>
          <p:nvPr/>
        </p:nvSpPr>
        <p:spPr>
          <a:xfrm>
            <a:off x="1295190" y="4947254"/>
            <a:ext cx="2968643" cy="523220"/>
          </a:xfrm>
          <a:prstGeom prst="rect">
            <a:avLst/>
          </a:prstGeom>
        </p:spPr>
        <p:txBody>
          <a:bodyPr wrap="square">
            <a:spAutoFit/>
          </a:bodyPr>
          <a:lstStyle/>
          <a:p>
            <a:pPr algn="r" defTabSz="914400">
              <a:defRPr/>
            </a:pPr>
            <a:r>
              <a:rPr lang="en-US" sz="1400" b="1" i="1">
                <a:ea typeface="League Spartan" charset="0"/>
                <a:cs typeface="Poppins" pitchFamily="2" charset="77"/>
              </a:rPr>
              <a:t>MARIE-LOUISE FUNSTON</a:t>
            </a:r>
          </a:p>
          <a:p>
            <a:pPr algn="r" defTabSz="914400">
              <a:defRPr/>
            </a:pPr>
            <a:r>
              <a:rPr lang="en-US" sz="1400" i="1">
                <a:ea typeface="League Spartan" charset="0"/>
                <a:cs typeface="Poppins" pitchFamily="2" charset="77"/>
              </a:rPr>
              <a:t>Portfolio Executive</a:t>
            </a:r>
            <a:endParaRPr lang="en-US" sz="1400" b="1" i="1">
              <a:solidFill>
                <a:schemeClr val="bg2">
                  <a:lumMod val="25000"/>
                </a:schemeClr>
              </a:solidFill>
              <a:ea typeface="Poppins" charset="0"/>
              <a:cs typeface="Poppins" charset="0"/>
              <a:sym typeface="Poppins" charset="0"/>
            </a:endParaRPr>
          </a:p>
        </p:txBody>
      </p:sp>
      <p:sp>
        <p:nvSpPr>
          <p:cNvPr id="51" name="Скругленный прямоугольник 105">
            <a:extLst>
              <a:ext uri="{FF2B5EF4-FFF2-40B4-BE49-F238E27FC236}">
                <a16:creationId xmlns:a16="http://schemas.microsoft.com/office/drawing/2014/main" id="{CEE8F760-94A5-AA1F-3980-9BF7233376BD}"/>
              </a:ext>
            </a:extLst>
          </p:cNvPr>
          <p:cNvSpPr/>
          <p:nvPr/>
        </p:nvSpPr>
        <p:spPr bwMode="auto">
          <a:xfrm>
            <a:off x="4272986" y="4907512"/>
            <a:ext cx="2732497"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i="1">
                <a:solidFill>
                  <a:sysClr val="windowText" lastClr="000000"/>
                </a:solidFill>
                <a:ea typeface="League Spartan" charset="0"/>
                <a:cs typeface="Poppins" pitchFamily="2" charset="77"/>
              </a:rPr>
              <a:t>Large &amp; </a:t>
            </a:r>
            <a:r>
              <a:rPr lang="en-US" sz="1400" i="1" err="1">
                <a:solidFill>
                  <a:sysClr val="windowText" lastClr="000000"/>
                </a:solidFill>
                <a:ea typeface="League Spartan" charset="0"/>
                <a:cs typeface="Poppins" pitchFamily="2" charset="77"/>
              </a:rPr>
              <a:t>Organised</a:t>
            </a:r>
            <a:r>
              <a:rPr lang="en-US" sz="1400" i="1">
                <a:solidFill>
                  <a:sysClr val="windowText" lastClr="000000"/>
                </a:solidFill>
                <a:ea typeface="League Spartan" charset="0"/>
                <a:cs typeface="Poppins" pitchFamily="2" charset="77"/>
              </a:rPr>
              <a:t> Business</a:t>
            </a:r>
          </a:p>
        </p:txBody>
      </p:sp>
      <p:sp>
        <p:nvSpPr>
          <p:cNvPr id="52" name="Скругленный прямоугольник 105">
            <a:extLst>
              <a:ext uri="{FF2B5EF4-FFF2-40B4-BE49-F238E27FC236}">
                <a16:creationId xmlns:a16="http://schemas.microsoft.com/office/drawing/2014/main" id="{790A0F57-590D-AD46-AFA6-DBE13B5798F4}"/>
              </a:ext>
            </a:extLst>
          </p:cNvPr>
          <p:cNvSpPr/>
          <p:nvPr/>
        </p:nvSpPr>
        <p:spPr bwMode="auto">
          <a:xfrm>
            <a:off x="7108722" y="4907512"/>
            <a:ext cx="4968977" cy="66339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i="1">
                <a:ea typeface="League Spartan" charset="0"/>
                <a:cs typeface="Poppins"/>
              </a:rPr>
              <a:t>Other Business – Small Medium / Industry Associations</a:t>
            </a:r>
          </a:p>
        </p:txBody>
      </p:sp>
      <p:sp>
        <p:nvSpPr>
          <p:cNvPr id="54" name="Rectangle 53">
            <a:extLst>
              <a:ext uri="{FF2B5EF4-FFF2-40B4-BE49-F238E27FC236}">
                <a16:creationId xmlns:a16="http://schemas.microsoft.com/office/drawing/2014/main" id="{5FA64888-0397-760C-267F-D223A5AED479}"/>
              </a:ext>
            </a:extLst>
          </p:cNvPr>
          <p:cNvSpPr/>
          <p:nvPr/>
        </p:nvSpPr>
        <p:spPr>
          <a:xfrm>
            <a:off x="1179685" y="5900111"/>
            <a:ext cx="2968643" cy="523220"/>
          </a:xfrm>
          <a:prstGeom prst="rect">
            <a:avLst/>
          </a:prstGeom>
        </p:spPr>
        <p:txBody>
          <a:bodyPr wrap="square" lIns="91440" tIns="45720" rIns="91440" bIns="45720" anchor="t">
            <a:spAutoFit/>
          </a:bodyPr>
          <a:lstStyle/>
          <a:p>
            <a:pPr algn="r" defTabSz="914400">
              <a:defRPr/>
            </a:pPr>
            <a:r>
              <a:rPr lang="en-US" sz="1400" b="1" i="1">
                <a:cs typeface="Poppins"/>
              </a:rPr>
              <a:t>NANDIPHA ISAACS</a:t>
            </a:r>
            <a:endParaRPr lang="en-US"/>
          </a:p>
          <a:p>
            <a:pPr algn="r" defTabSz="914400">
              <a:defRPr/>
            </a:pPr>
            <a:r>
              <a:rPr lang="en-US" sz="1400" i="1" err="1">
                <a:ea typeface="League Spartan" charset="0"/>
                <a:cs typeface="Poppins" pitchFamily="2" charset="77"/>
              </a:rPr>
              <a:t>Programme</a:t>
            </a:r>
            <a:r>
              <a:rPr lang="en-US" sz="1400" i="1">
                <a:ea typeface="League Spartan" charset="0"/>
                <a:cs typeface="Poppins" pitchFamily="2" charset="77"/>
              </a:rPr>
              <a:t> Manager</a:t>
            </a:r>
            <a:endParaRPr lang="en-US" sz="1400" b="1" i="1">
              <a:solidFill>
                <a:schemeClr val="bg2">
                  <a:lumMod val="25000"/>
                </a:schemeClr>
              </a:solidFill>
              <a:ea typeface="Poppins" charset="0"/>
              <a:cs typeface="Poppins" charset="0"/>
              <a:sym typeface="Poppins" charset="0"/>
            </a:endParaRPr>
          </a:p>
        </p:txBody>
      </p:sp>
      <p:sp>
        <p:nvSpPr>
          <p:cNvPr id="55" name="Скругленный прямоугольник 105">
            <a:extLst>
              <a:ext uri="{FF2B5EF4-FFF2-40B4-BE49-F238E27FC236}">
                <a16:creationId xmlns:a16="http://schemas.microsoft.com/office/drawing/2014/main" id="{FEDCF8DF-02FE-7279-CAD0-52D64A890FB4}"/>
              </a:ext>
            </a:extLst>
          </p:cNvPr>
          <p:cNvSpPr/>
          <p:nvPr/>
        </p:nvSpPr>
        <p:spPr bwMode="auto">
          <a:xfrm>
            <a:off x="4263832" y="5739266"/>
            <a:ext cx="2741651" cy="958644"/>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defTabSz="914400">
              <a:defRPr/>
            </a:pPr>
            <a:r>
              <a:rPr lang="en-US" sz="1400" i="1">
                <a:solidFill>
                  <a:sysClr val="windowText" lastClr="000000"/>
                </a:solidFill>
                <a:ea typeface="League Spartan" charset="0"/>
                <a:cs typeface="Poppins" pitchFamily="2" charset="77"/>
              </a:rPr>
              <a:t>Project Managers</a:t>
            </a:r>
          </a:p>
          <a:p>
            <a:pPr defTabSz="914400">
              <a:defRPr/>
            </a:pPr>
            <a:r>
              <a:rPr lang="en-ZA" sz="1400" b="1"/>
              <a:t>SIHLE NDLOVU</a:t>
            </a:r>
          </a:p>
          <a:p>
            <a:pPr defTabSz="914400">
              <a:defRPr/>
            </a:pPr>
            <a:r>
              <a:rPr lang="en-ZA" sz="1400" b="1"/>
              <a:t>RONELL MICHAEL</a:t>
            </a:r>
          </a:p>
          <a:p>
            <a:pPr defTabSz="914400">
              <a:defRPr/>
            </a:pPr>
            <a:r>
              <a:rPr lang="en-ZA" sz="1400" b="1"/>
              <a:t>MALEBA MOLEFE</a:t>
            </a:r>
          </a:p>
        </p:txBody>
      </p:sp>
      <p:sp>
        <p:nvSpPr>
          <p:cNvPr id="56" name="Скругленный прямоугольник 105">
            <a:extLst>
              <a:ext uri="{FF2B5EF4-FFF2-40B4-BE49-F238E27FC236}">
                <a16:creationId xmlns:a16="http://schemas.microsoft.com/office/drawing/2014/main" id="{ACB73EB3-637C-8D31-392F-2CDFBA69FAD2}"/>
              </a:ext>
            </a:extLst>
          </p:cNvPr>
          <p:cNvSpPr/>
          <p:nvPr/>
        </p:nvSpPr>
        <p:spPr bwMode="auto">
          <a:xfrm>
            <a:off x="7108722" y="5754014"/>
            <a:ext cx="4968977" cy="958646"/>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19045" tIns="19045" rIns="19045" bIns="19045" numCol="2" rtlCol="0" anchor="t" anchorCtr="0" compatLnSpc="1">
            <a:prstTxWarp prst="textNoShape">
              <a:avLst/>
            </a:prstTxWarp>
            <a:noAutofit/>
          </a:bodyPr>
          <a:lstStyle/>
          <a:p>
            <a:pPr lvl="1" defTabSz="914400">
              <a:defRPr/>
            </a:pPr>
            <a:r>
              <a:rPr lang="en-ZA" sz="1400" i="1"/>
              <a:t>Client Services Managers</a:t>
            </a:r>
          </a:p>
          <a:p>
            <a:pPr lvl="1" defTabSz="914400">
              <a:defRPr/>
            </a:pPr>
            <a:r>
              <a:rPr lang="en-ZA" sz="1400" b="1"/>
              <a:t>RENÈ RADEMEYER</a:t>
            </a:r>
          </a:p>
          <a:p>
            <a:pPr lvl="1" defTabSz="914400">
              <a:defRPr/>
            </a:pPr>
            <a:r>
              <a:rPr lang="en-ZA" sz="1400" b="1"/>
              <a:t>TAKALANI SALIMANE</a:t>
            </a:r>
          </a:p>
          <a:p>
            <a:pPr lvl="1" defTabSz="914400">
              <a:defRPr/>
            </a:pPr>
            <a:r>
              <a:rPr lang="en-ZA" sz="1400" b="1"/>
              <a:t>XOE MFOKAZI</a:t>
            </a:r>
          </a:p>
          <a:p>
            <a:pPr algn="ctr" defTabSz="914400">
              <a:defRPr/>
            </a:pPr>
            <a:endParaRPr lang="en-ZA" sz="1400" b="1"/>
          </a:p>
          <a:p>
            <a:pPr algn="ctr" defTabSz="914400">
              <a:defRPr/>
            </a:pPr>
            <a:endParaRPr lang="en-ZA" sz="1400" b="1"/>
          </a:p>
          <a:p>
            <a:pPr algn="ctr" defTabSz="914400">
              <a:defRPr/>
            </a:pPr>
            <a:endParaRPr lang="en-ZA" sz="1400" b="1"/>
          </a:p>
          <a:p>
            <a:pPr defTabSz="914400">
              <a:defRPr/>
            </a:pPr>
            <a:r>
              <a:rPr lang="en-ZA" sz="1400" b="1"/>
              <a:t>ITUMELENG MAKOANE</a:t>
            </a:r>
          </a:p>
          <a:p>
            <a:pPr defTabSz="914400">
              <a:defRPr/>
            </a:pPr>
            <a:r>
              <a:rPr lang="en-ZA" sz="1400" b="1"/>
              <a:t>THABO MOTAUNG</a:t>
            </a:r>
          </a:p>
          <a:p>
            <a:pPr defTabSz="914400">
              <a:defRPr/>
            </a:pPr>
            <a:r>
              <a:rPr lang="en-ZA" sz="1400" b="1"/>
              <a:t>KAGISO MONYATSI</a:t>
            </a:r>
          </a:p>
          <a:p>
            <a:pPr defTabSz="914400">
              <a:defRPr/>
            </a:pPr>
            <a:r>
              <a:rPr lang="en-ZA" sz="1400" b="1"/>
              <a:t>SUE HAGEMANN</a:t>
            </a:r>
          </a:p>
          <a:p>
            <a:pPr algn="ctr" defTabSz="914400">
              <a:defRPr/>
            </a:pPr>
            <a:endParaRPr lang="en-ZA" sz="1400" b="1">
              <a:cs typeface="Calibri"/>
            </a:endParaRPr>
          </a:p>
          <a:p>
            <a:pPr algn="ctr" defTabSz="914400">
              <a:defRPr/>
            </a:pPr>
            <a:endParaRPr lang="en-US" sz="1400" i="1">
              <a:solidFill>
                <a:sysClr val="windowText" lastClr="000000"/>
              </a:solidFill>
              <a:ea typeface="League Spartan" charset="0"/>
              <a:cs typeface="Poppins" pitchFamily="2" charset="77"/>
            </a:endParaRPr>
          </a:p>
        </p:txBody>
      </p:sp>
      <p:sp>
        <p:nvSpPr>
          <p:cNvPr id="58" name="Скругленный прямоугольник 98">
            <a:extLst>
              <a:ext uri="{FF2B5EF4-FFF2-40B4-BE49-F238E27FC236}">
                <a16:creationId xmlns:a16="http://schemas.microsoft.com/office/drawing/2014/main" id="{680779ED-0218-1DD7-91F4-B6B2EBFB0B78}"/>
              </a:ext>
            </a:extLst>
          </p:cNvPr>
          <p:cNvSpPr/>
          <p:nvPr/>
        </p:nvSpPr>
        <p:spPr bwMode="auto">
          <a:xfrm>
            <a:off x="6266122" y="3551283"/>
            <a:ext cx="4485617" cy="1275360"/>
          </a:xfrm>
          <a:prstGeom prst="roundRect">
            <a:avLst>
              <a:gd name="adj" fmla="val 0"/>
            </a:avLst>
          </a:prstGeom>
          <a:solidFill>
            <a:srgbClr val="FEAA40"/>
          </a:solidFill>
          <a:ln w="12700" cap="flat" cmpd="sng" algn="ctr">
            <a:noFill/>
            <a:prstDash val="solid"/>
            <a:miter lim="400000"/>
            <a:headEnd type="none" w="med" len="med"/>
            <a:tailEnd type="none" w="med" len="med"/>
          </a:ln>
          <a:effectLst/>
        </p:spPr>
        <p:txBody>
          <a:bodyPr vert="horz" wrap="square" lIns="19045" tIns="19045" rIns="19045" bIns="19045" numCol="1" rtlCol="0" anchor="ctr" anchorCtr="0" compatLnSpc="1">
            <a:prstTxWarp prst="textNoShape">
              <a:avLst/>
            </a:prstTxWarp>
            <a:noAutofit/>
          </a:bodyPr>
          <a:lstStyle/>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a:p>
            <a:pPr algn="ctr" defTabSz="412626" fontAlgn="base" hangingPunct="0">
              <a:spcBef>
                <a:spcPct val="0"/>
              </a:spcBef>
              <a:spcAft>
                <a:spcPct val="0"/>
              </a:spcAft>
            </a:pPr>
            <a:endParaRPr lang="en-US" sz="1400" b="1" i="1">
              <a:solidFill>
                <a:schemeClr val="bg2">
                  <a:lumMod val="25000"/>
                </a:schemeClr>
              </a:solidFill>
              <a:ea typeface="League Spartan" charset="0"/>
              <a:cs typeface="Poppins" pitchFamily="2" charset="77"/>
            </a:endParaRPr>
          </a:p>
        </p:txBody>
      </p:sp>
      <p:sp>
        <p:nvSpPr>
          <p:cNvPr id="60" name="Скругленный прямоугольник 105">
            <a:extLst>
              <a:ext uri="{FF2B5EF4-FFF2-40B4-BE49-F238E27FC236}">
                <a16:creationId xmlns:a16="http://schemas.microsoft.com/office/drawing/2014/main" id="{A32FDE8D-E565-F3A3-3ABB-ED6F840DC547}"/>
              </a:ext>
            </a:extLst>
          </p:cNvPr>
          <p:cNvSpPr/>
          <p:nvPr/>
        </p:nvSpPr>
        <p:spPr bwMode="auto">
          <a:xfrm>
            <a:off x="6314029" y="3478261"/>
            <a:ext cx="4377421" cy="1313658"/>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2" rtlCol="0" anchor="t" anchorCtr="0" compatLnSpc="1">
            <a:prstTxWarp prst="textNoShape">
              <a:avLst/>
            </a:prstTxWarp>
            <a:noAutofit/>
          </a:bodyPr>
          <a:lstStyle/>
          <a:p>
            <a:pPr defTabSz="914400">
              <a:defRPr/>
            </a:pPr>
            <a:r>
              <a:rPr lang="en-US" sz="1400" b="1">
                <a:ea typeface="League Spartan" charset="0"/>
                <a:cs typeface="Poppins"/>
              </a:rPr>
              <a:t>NADIA SOLOMON</a:t>
            </a:r>
            <a:br>
              <a:rPr lang="en-US" sz="1400" b="1">
                <a:ea typeface="League Spartan" charset="0"/>
                <a:cs typeface="Poppins" pitchFamily="2" charset="77"/>
              </a:rPr>
            </a:br>
            <a:r>
              <a:rPr lang="en-US" sz="1400" i="1">
                <a:ea typeface="League Spartan" charset="0"/>
                <a:cs typeface="Poppins"/>
              </a:rPr>
              <a:t>Project Co-Ordinator</a:t>
            </a:r>
            <a:endParaRPr lang="en-US" sz="1400" b="1">
              <a:ea typeface="League Spartan" charset="0"/>
              <a:cs typeface="Poppins" pitchFamily="2" charset="77"/>
            </a:endParaRPr>
          </a:p>
          <a:p>
            <a:pPr defTabSz="914400">
              <a:defRPr/>
            </a:pPr>
            <a:r>
              <a:rPr lang="en-US" sz="1400" b="1">
                <a:ea typeface="+mn-lt"/>
                <a:cs typeface="+mn-lt"/>
              </a:rPr>
              <a:t>SIPHESIHLE PANGUMSO</a:t>
            </a:r>
            <a:endParaRPr lang="en-US" sz="1400" b="1">
              <a:cs typeface="Calibri"/>
            </a:endParaRPr>
          </a:p>
          <a:p>
            <a:pPr defTabSz="914400">
              <a:defRPr/>
            </a:pPr>
            <a:r>
              <a:rPr lang="en-US" sz="1400" i="1">
                <a:ea typeface="League Spartan" charset="0"/>
                <a:cs typeface="Calibri"/>
              </a:rPr>
              <a:t>QA Test Analyst</a:t>
            </a:r>
          </a:p>
          <a:p>
            <a:pPr defTabSz="914400">
              <a:defRPr/>
            </a:pPr>
            <a:r>
              <a:rPr lang="en-US" sz="1400" b="1" i="0" u="none" strike="noStrike">
                <a:solidFill>
                  <a:srgbClr val="000000"/>
                </a:solidFill>
                <a:effectLst/>
              </a:rPr>
              <a:t>SINETHEMBA NONGQOTO</a:t>
            </a:r>
          </a:p>
          <a:p>
            <a:pPr defTabSz="914400">
              <a:defRPr/>
            </a:pPr>
            <a:r>
              <a:rPr lang="en-US" sz="1400" i="1">
                <a:ea typeface="League Spartan" charset="0"/>
                <a:cs typeface="Poppins"/>
              </a:rPr>
              <a:t>Data Analyst</a:t>
            </a:r>
          </a:p>
          <a:p>
            <a:pPr defTabSz="914400">
              <a:defRPr/>
            </a:pPr>
            <a:br>
              <a:rPr lang="en-US" sz="1400" b="1">
                <a:ea typeface="League Spartan" charset="0"/>
                <a:cs typeface="Poppins" pitchFamily="2" charset="77"/>
              </a:rPr>
            </a:br>
            <a:endParaRPr lang="en-US" sz="1400" i="1">
              <a:solidFill>
                <a:sysClr val="windowText" lastClr="000000"/>
              </a:solidFill>
              <a:ea typeface="League Spartan" charset="0"/>
              <a:cs typeface="Poppins" pitchFamily="2" charset="77"/>
            </a:endParaRPr>
          </a:p>
          <a:p>
            <a:pPr defTabSz="914400">
              <a:defRPr/>
            </a:pPr>
            <a:r>
              <a:rPr lang="en-US" sz="1400" b="1">
                <a:ea typeface="League Spartan" charset="0"/>
                <a:cs typeface="Poppins"/>
              </a:rPr>
              <a:t>LERICIA SOLOMONS</a:t>
            </a:r>
          </a:p>
          <a:p>
            <a:pPr defTabSz="914400">
              <a:defRPr/>
            </a:pPr>
            <a:r>
              <a:rPr lang="en-US" sz="1400" i="1">
                <a:ea typeface="League Spartan" charset="0"/>
                <a:cs typeface="Poppins"/>
              </a:rPr>
              <a:t>Candidate Support </a:t>
            </a:r>
            <a:endParaRPr lang="en-US" sz="1400" i="1">
              <a:ea typeface="League Spartan" charset="0"/>
              <a:cs typeface="Poppins" pitchFamily="2" charset="77"/>
            </a:endParaRPr>
          </a:p>
          <a:p>
            <a:pPr defTabSz="914400">
              <a:defRPr/>
            </a:pPr>
            <a:r>
              <a:rPr lang="en-US" sz="1400" b="1">
                <a:ea typeface="League Spartan" charset="0"/>
                <a:cs typeface="Poppins"/>
              </a:rPr>
              <a:t>ASHLIN DWARIKA</a:t>
            </a:r>
          </a:p>
          <a:p>
            <a:pPr defTabSz="914400">
              <a:defRPr/>
            </a:pPr>
            <a:r>
              <a:rPr lang="en-US" sz="1400" i="1">
                <a:ea typeface="League Spartan" charset="0"/>
                <a:cs typeface="Poppins"/>
              </a:rPr>
              <a:t>Team Lead: Software Dev</a:t>
            </a:r>
          </a:p>
          <a:p>
            <a:pPr defTabSz="914400">
              <a:defRPr/>
            </a:pPr>
            <a:br>
              <a:rPr lang="en-US" sz="1400" b="1">
                <a:ea typeface="League Spartan" charset="0"/>
                <a:cs typeface="Poppins" pitchFamily="2" charset="77"/>
              </a:rPr>
            </a:br>
            <a:endParaRPr lang="en-US" sz="1400" i="1">
              <a:solidFill>
                <a:sysClr val="windowText" lastClr="000000"/>
              </a:solidFill>
              <a:ea typeface="League Spartan" charset="0"/>
              <a:cs typeface="Poppins" pitchFamily="2" charset="77"/>
            </a:endParaRPr>
          </a:p>
        </p:txBody>
      </p:sp>
      <p:pic>
        <p:nvPicPr>
          <p:cNvPr id="6" name="Picture 5" descr="A person smiling at the camera&#10;&#10;Description automatically generated with low confidence">
            <a:extLst>
              <a:ext uri="{FF2B5EF4-FFF2-40B4-BE49-F238E27FC236}">
                <a16:creationId xmlns:a16="http://schemas.microsoft.com/office/drawing/2014/main" id="{F499E492-41D4-8CF9-8DF3-DCA4B57EA350}"/>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310148" y="4915586"/>
            <a:ext cx="685800" cy="685800"/>
          </a:xfrm>
          <a:prstGeom prst="ellipse">
            <a:avLst/>
          </a:prstGeom>
        </p:spPr>
      </p:pic>
      <p:pic>
        <p:nvPicPr>
          <p:cNvPr id="4" name="Picture 3" descr="A person with her arms crossed&#10;&#10;Description automatically generated with low confidence">
            <a:extLst>
              <a:ext uri="{FF2B5EF4-FFF2-40B4-BE49-F238E27FC236}">
                <a16:creationId xmlns:a16="http://schemas.microsoft.com/office/drawing/2014/main" id="{495231FD-5F5F-923D-0B15-D9F3619C74F1}"/>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1317523" y="2065738"/>
            <a:ext cx="685800" cy="685800"/>
          </a:xfrm>
          <a:prstGeom prst="ellipse">
            <a:avLst/>
          </a:prstGeom>
        </p:spPr>
      </p:pic>
      <p:sp>
        <p:nvSpPr>
          <p:cNvPr id="62" name="Oval 61">
            <a:extLst>
              <a:ext uri="{FF2B5EF4-FFF2-40B4-BE49-F238E27FC236}">
                <a16:creationId xmlns:a16="http://schemas.microsoft.com/office/drawing/2014/main" id="{9DFA60CE-A3CB-756D-07AB-8D65CD824228}"/>
              </a:ext>
            </a:extLst>
          </p:cNvPr>
          <p:cNvSpPr/>
          <p:nvPr/>
        </p:nvSpPr>
        <p:spPr>
          <a:xfrm>
            <a:off x="1295190" y="5895865"/>
            <a:ext cx="668223" cy="6363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1295B80-B904-B480-F537-B1D293127F22}"/>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1295190" y="2850880"/>
            <a:ext cx="729551" cy="729551"/>
          </a:xfrm>
          <a:prstGeom prst="ellipse">
            <a:avLst/>
          </a:prstGeom>
        </p:spPr>
      </p:pic>
      <p:sp>
        <p:nvSpPr>
          <p:cNvPr id="47" name="Скругленный прямоугольник 105">
            <a:extLst>
              <a:ext uri="{FF2B5EF4-FFF2-40B4-BE49-F238E27FC236}">
                <a16:creationId xmlns:a16="http://schemas.microsoft.com/office/drawing/2014/main" id="{2ED352AF-EDA9-860A-7038-F5D40CBB116F}"/>
              </a:ext>
            </a:extLst>
          </p:cNvPr>
          <p:cNvSpPr/>
          <p:nvPr/>
        </p:nvSpPr>
        <p:spPr bwMode="auto">
          <a:xfrm>
            <a:off x="6316755" y="2901028"/>
            <a:ext cx="4354594" cy="526991"/>
          </a:xfrm>
          <a:prstGeom prst="roundRect">
            <a:avLst>
              <a:gd name="adj" fmla="val 0"/>
            </a:avLst>
          </a:prstGeom>
          <a:solidFill>
            <a:schemeClr val="bg1">
              <a:alpha val="48000"/>
            </a:schemeClr>
          </a:solidFill>
          <a:ln w="12700" cap="flat" cmpd="sng" algn="ctr">
            <a:noFill/>
            <a:prstDash val="solid"/>
            <a:miter lim="400000"/>
            <a:headEnd type="none" w="med" len="med"/>
            <a:tailEnd type="none" w="med" len="med"/>
          </a:ln>
          <a:effectLst/>
        </p:spPr>
        <p:txBody>
          <a:bodyPr vert="horz" wrap="square" lIns="91440" tIns="19045" rIns="19045" bIns="19045" numCol="1" rtlCol="0" anchor="ctr" anchorCtr="0" compatLnSpc="1">
            <a:prstTxWarp prst="textNoShape">
              <a:avLst/>
            </a:prstTxWarp>
            <a:noAutofit/>
          </a:bodyPr>
          <a:lstStyle/>
          <a:p>
            <a:pPr algn="ctr" defTabSz="914400">
              <a:defRPr/>
            </a:pPr>
            <a:r>
              <a:rPr lang="en-US" sz="1400" b="1">
                <a:solidFill>
                  <a:sysClr val="windowText" lastClr="000000"/>
                </a:solidFill>
                <a:ea typeface="League Spartan" charset="0"/>
                <a:cs typeface="Poppins" pitchFamily="2" charset="77"/>
              </a:rPr>
              <a:t>WESLEY PILLAY</a:t>
            </a:r>
          </a:p>
          <a:p>
            <a:pPr algn="ctr" defTabSz="914400">
              <a:defRPr/>
            </a:pPr>
            <a:r>
              <a:rPr lang="en-US" sz="1400" i="1">
                <a:solidFill>
                  <a:sysClr val="windowText" lastClr="000000"/>
                </a:solidFill>
                <a:ea typeface="League Spartan" charset="0"/>
                <a:cs typeface="Poppins" pitchFamily="2" charset="77"/>
              </a:rPr>
              <a:t>Head: DigiLink</a:t>
            </a:r>
          </a:p>
        </p:txBody>
      </p:sp>
      <p:pic>
        <p:nvPicPr>
          <p:cNvPr id="5" name="Picture 6">
            <a:extLst>
              <a:ext uri="{FF2B5EF4-FFF2-40B4-BE49-F238E27FC236}">
                <a16:creationId xmlns:a16="http://schemas.microsoft.com/office/drawing/2014/main" id="{06F057C5-9EDE-0EAD-13C8-441CAF7E5EAC}"/>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Lst>
          </a:blip>
          <a:srcRect l="20618" t="8346" r="25860" b="38132"/>
          <a:stretch/>
        </p:blipFill>
        <p:spPr>
          <a:xfrm>
            <a:off x="1237892" y="5901655"/>
            <a:ext cx="730370" cy="708805"/>
          </a:xfrm>
          <a:prstGeom prst="ellipse">
            <a:avLst/>
          </a:prstGeom>
        </p:spPr>
      </p:pic>
    </p:spTree>
    <p:extLst>
      <p:ext uri="{BB962C8B-B14F-4D97-AF65-F5344CB8AC3E}">
        <p14:creationId xmlns:p14="http://schemas.microsoft.com/office/powerpoint/2010/main" val="665796355"/>
      </p:ext>
    </p:extLst>
  </p:cSld>
  <p:clrMapOvr>
    <a:masterClrMapping/>
  </p:clrMapOvr>
</p:sld>
</file>

<file path=ppt/theme/theme1.xml><?xml version="1.0" encoding="utf-8"?>
<a:theme xmlns:a="http://schemas.openxmlformats.org/drawingml/2006/main" name="Office Theme">
  <a:themeElements>
    <a:clrScheme name="New Harambee CI">
      <a:dk1>
        <a:srgbClr val="000000"/>
      </a:dk1>
      <a:lt1>
        <a:srgbClr val="FFFFFF"/>
      </a:lt1>
      <a:dk2>
        <a:srgbClr val="44546A"/>
      </a:dk2>
      <a:lt2>
        <a:srgbClr val="E7E6E6"/>
      </a:lt2>
      <a:accent1>
        <a:srgbClr val="B2CC4A"/>
      </a:accent1>
      <a:accent2>
        <a:srgbClr val="A8A792"/>
      </a:accent2>
      <a:accent3>
        <a:srgbClr val="5A9D83"/>
      </a:accent3>
      <a:accent4>
        <a:srgbClr val="63ABEA"/>
      </a:accent4>
      <a:accent5>
        <a:srgbClr val="EFC537"/>
      </a:accent5>
      <a:accent6>
        <a:srgbClr val="73569E"/>
      </a:accent6>
      <a:hlink>
        <a:srgbClr val="B2CC4A"/>
      </a:hlink>
      <a:folHlink>
        <a:srgbClr val="9B9B8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591C4A0-5E2A-2244-93C0-0BB8908887C4}" vid="{0EB08B46-DE7E-4E4F-9A4E-9C05FDAAE6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CE8097-7ED4-7F49-87DB-7A90FA5AE010}">
  <we:reference id="wa104381702" version="1.3.0.0" store="en-GB" storeType="OMEX"/>
  <we:alternateReferences>
    <we:reference id="WA104381702" version="1.3.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4CC56E6C1D8D4BB39DB828EFB14ECC" ma:contentTypeVersion="16" ma:contentTypeDescription="Create a new document." ma:contentTypeScope="" ma:versionID="a3e7f097e3b860463a9abf39cb7f847c">
  <xsd:schema xmlns:xsd="http://www.w3.org/2001/XMLSchema" xmlns:xs="http://www.w3.org/2001/XMLSchema" xmlns:p="http://schemas.microsoft.com/office/2006/metadata/properties" xmlns:ns2="9d61dab8-6fb6-45ad-b863-1156598171fb" xmlns:ns3="844f8bf8-dd90-4902-97c1-bdc3dfe79b5e" targetNamespace="http://schemas.microsoft.com/office/2006/metadata/properties" ma:root="true" ma:fieldsID="58c3182d78ef6b4273f61b0fb28e5798" ns2:_="" ns3:_="">
    <xsd:import namespace="9d61dab8-6fb6-45ad-b863-1156598171fb"/>
    <xsd:import namespace="844f8bf8-dd90-4902-97c1-bdc3dfe79b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1dab8-6fb6-45ad-b863-115659817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13bd18d-4467-4f0c-872b-7ead8927b92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44f8bf8-dd90-4902-97c1-bdc3dfe79b5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eb6b6ed-700c-4cf0-9c3e-cb3141bec304}" ma:internalName="TaxCatchAll" ma:showField="CatchAllData" ma:web="844f8bf8-dd90-4902-97c1-bdc3dfe79b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44f8bf8-dd90-4902-97c1-bdc3dfe79b5e">
      <UserInfo>
        <DisplayName>Marzanne Collins</DisplayName>
        <AccountId>61</AccountId>
        <AccountType/>
      </UserInfo>
      <UserInfo>
        <DisplayName>Lebo Nke</DisplayName>
        <AccountId>34</AccountId>
        <AccountType/>
      </UserInfo>
      <UserInfo>
        <DisplayName>Viane Michaels</DisplayName>
        <AccountId>12</AccountId>
        <AccountType/>
      </UserInfo>
      <UserInfo>
        <DisplayName>Harambee People team</DisplayName>
        <AccountId>98</AccountId>
        <AccountType/>
      </UserInfo>
      <UserInfo>
        <DisplayName>Bryony Maxwell</DisplayName>
        <AccountId>48</AccountId>
        <AccountType/>
      </UserInfo>
      <UserInfo>
        <DisplayName>Paige Garbutt</DisplayName>
        <AccountId>49</AccountId>
        <AccountType/>
      </UserInfo>
      <UserInfo>
        <DisplayName>Kasmeer Naggan</DisplayName>
        <AccountId>27</AccountId>
        <AccountType/>
      </UserInfo>
      <UserInfo>
        <DisplayName>Jana Porter</DisplayName>
        <AccountId>68</AccountId>
        <AccountType/>
      </UserInfo>
    </SharedWithUsers>
    <lcf76f155ced4ddcb4097134ff3c332f xmlns="9d61dab8-6fb6-45ad-b863-1156598171fb">
      <Terms xmlns="http://schemas.microsoft.com/office/infopath/2007/PartnerControls"/>
    </lcf76f155ced4ddcb4097134ff3c332f>
    <TaxCatchAll xmlns="844f8bf8-dd90-4902-97c1-bdc3dfe79b5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3B8DAD-CABB-4060-9292-B7CFF6FBBE28}">
  <ds:schemaRefs>
    <ds:schemaRef ds:uri="844f8bf8-dd90-4902-97c1-bdc3dfe79b5e"/>
    <ds:schemaRef ds:uri="9d61dab8-6fb6-45ad-b863-1156598171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A08AEF3-9187-4C56-BD95-A7E9CD09F8CD}">
  <ds:schemaRefs>
    <ds:schemaRef ds:uri="844f8bf8-dd90-4902-97c1-bdc3dfe79b5e"/>
    <ds:schemaRef ds:uri="9d61dab8-6fb6-45ad-b863-1156598171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9E87531-9BC3-41EE-838A-EAABE2D6B3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17</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Overview of Harambee Team Progression</vt:lpstr>
      <vt:lpstr>HARAMBEE EXECUTIVES</vt:lpstr>
      <vt:lpstr>PowerPoint Presentation</vt:lpstr>
      <vt:lpstr>PEOPLE AND CULTURE</vt:lpstr>
      <vt:lpstr>FINANCE, RISK &amp;  GOVERNANCE</vt:lpstr>
      <vt:lpstr>STRATEGIC COMMUNICATIONS</vt:lpstr>
      <vt:lpstr>CIVIL SOCIETY COALITION BUILDING</vt:lpstr>
      <vt:lpstr>DEMAND UNLOCKING &amp; DELIVERY</vt:lpstr>
      <vt:lpstr>DEMAND UNLOCKING</vt:lpstr>
      <vt:lpstr>GOVERNMENT RELATIONS</vt:lpstr>
      <vt:lpstr>DELIVERY OPERATIONS</vt:lpstr>
      <vt:lpstr>DEMAND DELIVERY &amp; OPERATIONS</vt:lpstr>
      <vt:lpstr>NETWORK EXPERIENCE</vt:lpstr>
      <vt:lpstr>IMPACT &amp; INTELLIGENCE</vt:lpstr>
      <vt:lpstr>RWANDA TEAM</vt:lpstr>
      <vt:lpstr>TECHNOLOGY &amp; PRODUCT</vt:lpstr>
      <vt:lpstr>PRODUCT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Harambee Youth Employment Accelerator</dc:title>
  <dc:creator>Bryony Maxwell</dc:creator>
  <cp:revision>1</cp:revision>
  <dcterms:created xsi:type="dcterms:W3CDTF">2020-09-17T06:32:16Z</dcterms:created>
  <dcterms:modified xsi:type="dcterms:W3CDTF">2023-01-06T08:13:42Z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0x010100104CC56E6C1D8D4BB39DB828EFB14ECC</vt:lpwstr>
  </property>
  <property fmtid="{D5CDD505-2E9C-101B-9397-08002B2CF9AE}" pid="3" name="MediaServiceImageTags">
    <vt:lpwstr/>
  </property>
</Properties>
</file>